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7" r:id="rId5"/>
    <p:sldId id="284" r:id="rId6"/>
    <p:sldId id="278" r:id="rId7"/>
    <p:sldId id="279" r:id="rId8"/>
    <p:sldId id="280" r:id="rId9"/>
    <p:sldId id="259" r:id="rId10"/>
    <p:sldId id="267" r:id="rId11"/>
    <p:sldId id="264" r:id="rId12"/>
    <p:sldId id="269" r:id="rId13"/>
    <p:sldId id="270" r:id="rId14"/>
    <p:sldId id="271" r:id="rId15"/>
    <p:sldId id="286" r:id="rId16"/>
    <p:sldId id="281" r:id="rId17"/>
    <p:sldId id="28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1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4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ustomXml" Target="../customXml/item4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C7-45C7-4336-9019-E039B89757C6}" type="datetimeFigureOut">
              <a:rPr lang="en-US" smtClean="0"/>
              <a:t>23-Apr-19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923D-9D6E-475A-A463-76B412A2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C7-45C7-4336-9019-E039B89757C6}" type="datetimeFigureOut">
              <a:rPr lang="en-US" smtClean="0"/>
              <a:t>23-Apr-19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923D-9D6E-475A-A463-76B412A2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97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C7-45C7-4336-9019-E039B89757C6}" type="datetimeFigureOut">
              <a:rPr lang="en-US" smtClean="0"/>
              <a:t>23-Apr-19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923D-9D6E-475A-A463-76B412A2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1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C7-45C7-4336-9019-E039B89757C6}" type="datetimeFigureOut">
              <a:rPr lang="en-US" smtClean="0"/>
              <a:t>23-Apr-19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923D-9D6E-475A-A463-76B412A2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3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C7-45C7-4336-9019-E039B89757C6}" type="datetimeFigureOut">
              <a:rPr lang="en-US" smtClean="0"/>
              <a:t>23-Apr-19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923D-9D6E-475A-A463-76B412A2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14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C7-45C7-4336-9019-E039B89757C6}" type="datetimeFigureOut">
              <a:rPr lang="en-US" smtClean="0"/>
              <a:t>23-Apr-19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923D-9D6E-475A-A463-76B412A2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36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C7-45C7-4336-9019-E039B89757C6}" type="datetimeFigureOut">
              <a:rPr lang="en-US" smtClean="0"/>
              <a:t>23-Apr-19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923D-9D6E-475A-A463-76B412A2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48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C7-45C7-4336-9019-E039B89757C6}" type="datetimeFigureOut">
              <a:rPr lang="en-US" smtClean="0"/>
              <a:t>23-Apr-19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923D-9D6E-475A-A463-76B412A2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87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C7-45C7-4336-9019-E039B89757C6}" type="datetimeFigureOut">
              <a:rPr lang="en-US" smtClean="0"/>
              <a:t>23-Apr-19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923D-9D6E-475A-A463-76B412A2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78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C7-45C7-4336-9019-E039B89757C6}" type="datetimeFigureOut">
              <a:rPr lang="en-US" smtClean="0"/>
              <a:t>23-Apr-19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923D-9D6E-475A-A463-76B412A2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99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C7-45C7-4336-9019-E039B89757C6}" type="datetimeFigureOut">
              <a:rPr lang="en-US" smtClean="0"/>
              <a:t>23-Apr-19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923D-9D6E-475A-A463-76B412A2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32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B8FC7-45C7-4336-9019-E039B89757C6}" type="datetimeFigureOut">
              <a:rPr lang="en-US" smtClean="0"/>
              <a:t>23-Apr-19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0923D-9D6E-475A-A463-76B412A2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2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5" descr="C:\Users\IBMH003\Downloads\igem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8157" y="1350898"/>
            <a:ext cx="34861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2904392" y="3650965"/>
            <a:ext cx="6413679" cy="2337710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/>
              <a:t>MANUAL ON </a:t>
            </a:r>
            <a:r>
              <a:rPr lang="en-US" sz="2800" b="1" smtClean="0"/>
              <a:t>SETTING UP</a:t>
            </a:r>
            <a:endParaRPr lang="en-US" sz="2800" b="1" dirty="0" smtClean="0"/>
          </a:p>
          <a:p>
            <a:pPr algn="ctr"/>
            <a:r>
              <a:rPr lang="en-US" sz="2800" b="1" smtClean="0"/>
              <a:t>SECURITY </a:t>
            </a:r>
            <a:r>
              <a:rPr lang="en-US" sz="2800" b="1" dirty="0" smtClean="0"/>
              <a:t>QUESTION </a:t>
            </a:r>
            <a:r>
              <a:rPr lang="en-US" sz="2800" b="1" smtClean="0"/>
              <a:t>&amp; ANSWER </a:t>
            </a:r>
            <a:endParaRPr lang="en-US" sz="2800" b="1" dirty="0"/>
          </a:p>
          <a:p>
            <a:pPr algn="ctr"/>
            <a:r>
              <a:rPr lang="en-US" sz="2400" b="1" dirty="0"/>
              <a:t>(</a:t>
            </a:r>
            <a:r>
              <a:rPr lang="en-US" sz="2400" b="1" dirty="0" smtClean="0"/>
              <a:t>SELF-SERVICE</a:t>
            </a:r>
            <a:r>
              <a:rPr lang="en-US" sz="2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7686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231900" y="698500"/>
            <a:ext cx="9804401" cy="4864100"/>
            <a:chOff x="1231900" y="698500"/>
            <a:chExt cx="9804401" cy="4864100"/>
          </a:xfrm>
        </p:grpSpPr>
        <p:sp>
          <p:nvSpPr>
            <p:cNvPr id="4" name="Rounded Rectangle 3"/>
            <p:cNvSpPr/>
            <p:nvPr/>
          </p:nvSpPr>
          <p:spPr>
            <a:xfrm>
              <a:off x="1991753" y="4828142"/>
              <a:ext cx="2250047" cy="73445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ln w="0"/>
                  <a:solidFill>
                    <a:schemeClr val="tx1"/>
                  </a:solidFill>
                </a:rPr>
                <a:t>i</a:t>
              </a:r>
              <a:r>
                <a:rPr lang="en-US" sz="1400" dirty="0" smtClean="0">
                  <a:ln w="0"/>
                  <a:solidFill>
                    <a:schemeClr val="tx1"/>
                  </a:solidFill>
                </a:rPr>
                <a:t>. New Password will be sent through your email. Please check your email.</a:t>
              </a:r>
              <a:endParaRPr lang="en-US" sz="1400" dirty="0">
                <a:ln w="0"/>
                <a:solidFill>
                  <a:schemeClr val="tx1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231900" y="723900"/>
              <a:ext cx="9448800" cy="2811000"/>
              <a:chOff x="1231900" y="723900"/>
              <a:chExt cx="9448800" cy="28110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31900" y="723900"/>
                <a:ext cx="9448800" cy="2466975"/>
              </a:xfrm>
              <a:prstGeom prst="rect">
                <a:avLst/>
              </a:prstGeom>
            </p:spPr>
          </p:pic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3"/>
              <a:srcRect t="18890" r="49353" b="26110"/>
              <a:stretch/>
            </p:blipFill>
            <p:spPr>
              <a:xfrm>
                <a:off x="1641475" y="2095499"/>
                <a:ext cx="3413125" cy="1439401"/>
              </a:xfrm>
              <a:prstGeom prst="rect">
                <a:avLst/>
              </a:prstGeom>
            </p:spPr>
          </p:pic>
        </p:grpSp>
        <p:sp>
          <p:nvSpPr>
            <p:cNvPr id="5" name="Rounded Rectangle 4"/>
            <p:cNvSpPr/>
            <p:nvPr/>
          </p:nvSpPr>
          <p:spPr>
            <a:xfrm>
              <a:off x="1666454" y="2016796"/>
              <a:ext cx="2905545" cy="137410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" name="Elbow Connector 2"/>
            <p:cNvCxnSpPr>
              <a:stCxn id="5" idx="2"/>
              <a:endCxn id="4" idx="0"/>
            </p:cNvCxnSpPr>
            <p:nvPr/>
          </p:nvCxnSpPr>
          <p:spPr>
            <a:xfrm rot="5400000">
              <a:off x="2399381" y="4108296"/>
              <a:ext cx="1437242" cy="2450"/>
            </a:xfrm>
            <a:prstGeom prst="bentConnector3">
              <a:avLst>
                <a:gd name="adj1" fmla="val 50000"/>
              </a:avLst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10226255" y="698500"/>
              <a:ext cx="492546" cy="3175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920507" y="3966693"/>
              <a:ext cx="3115794" cy="1595907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n w="0"/>
                  <a:solidFill>
                    <a:schemeClr val="tx1"/>
                  </a:solidFill>
                </a:rPr>
                <a:t>ii</a:t>
              </a:r>
              <a:r>
                <a:rPr lang="en-US" sz="1400" dirty="0">
                  <a:ln w="0"/>
                  <a:solidFill>
                    <a:schemeClr val="tx1"/>
                  </a:solidFill>
                </a:rPr>
                <a:t>. </a:t>
              </a:r>
              <a:r>
                <a:rPr lang="en-US" sz="1400" dirty="0" smtClean="0">
                  <a:ln w="0"/>
                  <a:solidFill>
                    <a:schemeClr val="tx1"/>
                  </a:solidFill>
                </a:rPr>
                <a:t>It is suggested to close and reopen a new web browser to </a:t>
              </a:r>
              <a:r>
                <a:rPr lang="en-US" sz="1400" dirty="0">
                  <a:ln w="0"/>
                  <a:solidFill>
                    <a:schemeClr val="tx1"/>
                  </a:solidFill>
                </a:rPr>
                <a:t>log in using </a:t>
              </a:r>
              <a:r>
                <a:rPr lang="en-US" sz="1400">
                  <a:ln w="0"/>
                  <a:solidFill>
                    <a:schemeClr val="tx1"/>
                  </a:solidFill>
                </a:rPr>
                <a:t>the </a:t>
              </a:r>
              <a:r>
                <a:rPr lang="en-US" sz="1400" smtClean="0">
                  <a:ln w="0"/>
                  <a:solidFill>
                    <a:schemeClr val="tx1"/>
                  </a:solidFill>
                </a:rPr>
                <a:t>new password </a:t>
              </a:r>
              <a:r>
                <a:rPr lang="en-US" sz="1400" dirty="0">
                  <a:ln w="0"/>
                  <a:solidFill>
                    <a:schemeClr val="tx1"/>
                  </a:solidFill>
                </a:rPr>
                <a:t>provided via email.  </a:t>
              </a:r>
              <a:endParaRPr lang="en-US" sz="1400" i="1" dirty="0">
                <a:ln w="0"/>
                <a:solidFill>
                  <a:schemeClr val="tx1"/>
                </a:solidFill>
              </a:endParaRPr>
            </a:p>
          </p:txBody>
        </p:sp>
        <p:cxnSp>
          <p:nvCxnSpPr>
            <p:cNvPr id="17" name="Elbow Connector 16"/>
            <p:cNvCxnSpPr>
              <a:stCxn id="15" idx="3"/>
              <a:endCxn id="16" idx="3"/>
            </p:cNvCxnSpPr>
            <p:nvPr/>
          </p:nvCxnSpPr>
          <p:spPr>
            <a:xfrm>
              <a:off x="10718801" y="857250"/>
              <a:ext cx="317500" cy="3907397"/>
            </a:xfrm>
            <a:prstGeom prst="bentConnector3">
              <a:avLst>
                <a:gd name="adj1" fmla="val 172000"/>
              </a:avLst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8649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437883" y="412124"/>
            <a:ext cx="10150690" cy="5561212"/>
            <a:chOff x="1524001" y="1800225"/>
            <a:chExt cx="8863011" cy="3978275"/>
          </a:xfrm>
        </p:grpSpPr>
        <p:grpSp>
          <p:nvGrpSpPr>
            <p:cNvPr id="29" name="Group 28"/>
            <p:cNvGrpSpPr/>
            <p:nvPr/>
          </p:nvGrpSpPr>
          <p:grpSpPr>
            <a:xfrm>
              <a:off x="1524001" y="1800225"/>
              <a:ext cx="8863011" cy="3978275"/>
              <a:chOff x="1524001" y="1800225"/>
              <a:chExt cx="8863011" cy="3978275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04987" y="1800225"/>
                <a:ext cx="8582025" cy="3257550"/>
              </a:xfrm>
              <a:prstGeom prst="rect">
                <a:avLst/>
              </a:prstGeom>
            </p:spPr>
          </p:pic>
          <p:cxnSp>
            <p:nvCxnSpPr>
              <p:cNvPr id="4" name="Elbow Connector 3"/>
              <p:cNvCxnSpPr>
                <a:stCxn id="6" idx="2"/>
                <a:endCxn id="5" idx="3"/>
              </p:cNvCxnSpPr>
              <p:nvPr/>
            </p:nvCxnSpPr>
            <p:spPr>
              <a:xfrm rot="5400000">
                <a:off x="5146830" y="3120872"/>
                <a:ext cx="1626671" cy="2547727"/>
              </a:xfrm>
              <a:prstGeom prst="bentConnector2">
                <a:avLst/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Rounded Rectangle 4"/>
              <p:cNvSpPr/>
              <p:nvPr/>
            </p:nvSpPr>
            <p:spPr>
              <a:xfrm>
                <a:off x="1524001" y="4637642"/>
                <a:ext cx="3162300" cy="114085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ln w="0"/>
                    <a:solidFill>
                      <a:schemeClr val="tx1"/>
                    </a:solidFill>
                  </a:rPr>
                  <a:t>This is your new password.</a:t>
                </a:r>
              </a:p>
              <a:p>
                <a:pPr algn="ctr"/>
                <a:r>
                  <a:rPr lang="en-US" sz="1400" smtClean="0">
                    <a:ln w="0"/>
                    <a:solidFill>
                      <a:schemeClr val="tx1"/>
                    </a:solidFill>
                  </a:rPr>
                  <a:t>You are advised to </a:t>
                </a:r>
                <a:r>
                  <a:rPr lang="en-US" sz="1400" dirty="0" smtClean="0">
                    <a:ln w="0"/>
                    <a:solidFill>
                      <a:schemeClr val="tx1"/>
                    </a:solidFill>
                  </a:rPr>
                  <a:t>change your password after </a:t>
                </a:r>
                <a:r>
                  <a:rPr lang="en-US" sz="1400" smtClean="0">
                    <a:ln w="0"/>
                    <a:solidFill>
                      <a:schemeClr val="tx1"/>
                    </a:solidFill>
                  </a:rPr>
                  <a:t>you log in </a:t>
                </a:r>
                <a:r>
                  <a:rPr lang="en-US" sz="1400" dirty="0" smtClean="0">
                    <a:ln w="0"/>
                    <a:solidFill>
                      <a:schemeClr val="tx1"/>
                    </a:solidFill>
                  </a:rPr>
                  <a:t>using password that are </a:t>
                </a:r>
                <a:r>
                  <a:rPr lang="en-US" sz="1400" smtClean="0">
                    <a:ln w="0"/>
                    <a:solidFill>
                      <a:schemeClr val="tx1"/>
                    </a:solidFill>
                  </a:rPr>
                  <a:t>provided via email</a:t>
                </a:r>
                <a:r>
                  <a:rPr lang="en-US" sz="1400" dirty="0" smtClean="0">
                    <a:ln w="0"/>
                    <a:solidFill>
                      <a:schemeClr val="tx1"/>
                    </a:solidFill>
                  </a:rPr>
                  <a:t>.</a:t>
                </a:r>
                <a:endParaRPr lang="en-US" sz="1400" dirty="0">
                  <a:ln w="0"/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6162255" y="3352800"/>
                <a:ext cx="2143546" cy="228600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2222500" y="2603500"/>
              <a:ext cx="27813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Ali bin </a:t>
              </a:r>
              <a:r>
                <a:rPr lang="en-US" sz="1400" dirty="0" err="1" smtClean="0"/>
                <a:t>Hussin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76965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59099" y="914403"/>
            <a:ext cx="9298545" cy="4601313"/>
            <a:chOff x="1280095" y="756298"/>
            <a:chExt cx="8095725" cy="460131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1596" r="9604" b="3191"/>
            <a:stretch/>
          </p:blipFill>
          <p:spPr>
            <a:xfrm>
              <a:off x="2575775" y="756298"/>
              <a:ext cx="6800045" cy="4601313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1280095" y="3938608"/>
              <a:ext cx="1295681" cy="42733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ln w="0"/>
                  <a:solidFill>
                    <a:schemeClr val="tx1"/>
                  </a:solidFill>
                </a:rPr>
                <a:t>1.Log in to </a:t>
              </a:r>
              <a:endParaRPr lang="en-US" sz="1400" dirty="0" smtClean="0">
                <a:ln w="0"/>
                <a:solidFill>
                  <a:schemeClr val="tx1"/>
                </a:solidFill>
              </a:endParaRPr>
            </a:p>
            <a:p>
              <a:pPr algn="ctr"/>
              <a:r>
                <a:rPr lang="en-US" sz="1400" dirty="0" smtClean="0">
                  <a:ln w="0"/>
                  <a:solidFill>
                    <a:schemeClr val="tx1"/>
                  </a:solidFill>
                </a:rPr>
                <a:t>your account</a:t>
              </a:r>
              <a:endParaRPr lang="en-US" sz="1400" dirty="0">
                <a:ln w="0"/>
                <a:solidFill>
                  <a:schemeClr val="tx1"/>
                </a:solidFill>
              </a:endParaRPr>
            </a:p>
          </p:txBody>
        </p:sp>
      </p:grpSp>
      <p:cxnSp>
        <p:nvCxnSpPr>
          <p:cNvPr id="7" name="Elbow Connector 6"/>
          <p:cNvCxnSpPr>
            <a:stCxn id="8" idx="2"/>
            <a:endCxn id="5" idx="2"/>
          </p:cNvCxnSpPr>
          <p:nvPr/>
        </p:nvCxnSpPr>
        <p:spPr>
          <a:xfrm rot="5400000" flipH="1">
            <a:off x="2988238" y="3438997"/>
            <a:ext cx="228260" cy="2398352"/>
          </a:xfrm>
          <a:prstGeom prst="bentConnector3">
            <a:avLst>
              <a:gd name="adj1" fmla="val -100149"/>
            </a:avLst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953814" y="4520482"/>
            <a:ext cx="695460" cy="23182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21957" y="760692"/>
            <a:ext cx="2880341" cy="169339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n w="0"/>
                <a:solidFill>
                  <a:schemeClr val="tx1"/>
                </a:solidFill>
              </a:rPr>
              <a:t>Please make sure that you use a new web browser to log in using the new password provided.</a:t>
            </a:r>
          </a:p>
        </p:txBody>
      </p:sp>
    </p:spTree>
    <p:extLst>
      <p:ext uri="{BB962C8B-B14F-4D97-AF65-F5344CB8AC3E}">
        <p14:creationId xmlns:p14="http://schemas.microsoft.com/office/powerpoint/2010/main" val="2256158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5" descr="C:\Users\IBMH003\Downloads\igem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8157" y="1350898"/>
            <a:ext cx="34861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904392" y="3650965"/>
            <a:ext cx="6413679" cy="2337710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/>
              <a:t>MANUAL ON UPDATING</a:t>
            </a:r>
            <a:endParaRPr lang="en-US" sz="2800" b="1" dirty="0" smtClean="0"/>
          </a:p>
          <a:p>
            <a:pPr algn="ctr"/>
            <a:r>
              <a:rPr lang="en-US" sz="2800" b="1" smtClean="0"/>
              <a:t>“CHANGE PASSWORD</a:t>
            </a:r>
            <a:r>
              <a:rPr lang="en-US" sz="2800" b="1" dirty="0" smtClean="0"/>
              <a:t>” </a:t>
            </a:r>
            <a:endParaRPr lang="en-US" sz="2800" b="1" dirty="0"/>
          </a:p>
          <a:p>
            <a:pPr algn="ctr"/>
            <a:r>
              <a:rPr lang="en-US" sz="2400" b="1" dirty="0"/>
              <a:t>(</a:t>
            </a:r>
            <a:r>
              <a:rPr lang="en-US" sz="2400" b="1" dirty="0" smtClean="0"/>
              <a:t>SELF-SERVICE</a:t>
            </a:r>
            <a:r>
              <a:rPr lang="en-US" sz="2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675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68677" y="332524"/>
            <a:ext cx="10164778" cy="5962044"/>
            <a:chOff x="1068677" y="332524"/>
            <a:chExt cx="10164778" cy="596204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1670" y="918692"/>
              <a:ext cx="9991785" cy="4426040"/>
            </a:xfrm>
            <a:prstGeom prst="rect">
              <a:avLst/>
            </a:prstGeom>
          </p:spPr>
        </p:pic>
        <p:cxnSp>
          <p:nvCxnSpPr>
            <p:cNvPr id="6" name="Elbow Connector 5"/>
            <p:cNvCxnSpPr>
              <a:stCxn id="15" idx="1"/>
              <a:endCxn id="13" idx="1"/>
            </p:cNvCxnSpPr>
            <p:nvPr/>
          </p:nvCxnSpPr>
          <p:spPr>
            <a:xfrm rot="10800000">
              <a:off x="1068677" y="526872"/>
              <a:ext cx="289418" cy="4558065"/>
            </a:xfrm>
            <a:prstGeom prst="bentConnector3">
              <a:avLst>
                <a:gd name="adj1" fmla="val 178986"/>
              </a:avLst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lbow Connector 7"/>
            <p:cNvCxnSpPr>
              <a:stCxn id="14" idx="2"/>
              <a:endCxn id="11" idx="1"/>
            </p:cNvCxnSpPr>
            <p:nvPr/>
          </p:nvCxnSpPr>
          <p:spPr>
            <a:xfrm rot="16200000" flipH="1">
              <a:off x="3104198" y="4278750"/>
              <a:ext cx="2758236" cy="846233"/>
            </a:xfrm>
            <a:prstGeom prst="bentConnector2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4906433" y="5867401"/>
              <a:ext cx="2137834" cy="427167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n w="0"/>
                  <a:solidFill>
                    <a:schemeClr val="tx1"/>
                  </a:solidFill>
                </a:rPr>
                <a:t>2. </a:t>
              </a:r>
              <a:r>
                <a:rPr lang="en-US" sz="1400" dirty="0" smtClean="0">
                  <a:ln w="0"/>
                  <a:solidFill>
                    <a:schemeClr val="tx1"/>
                  </a:solidFill>
                </a:rPr>
                <a:t>Click </a:t>
              </a:r>
              <a:r>
                <a:rPr lang="en-US" sz="1400" i="1" dirty="0" smtClean="0">
                  <a:ln w="0"/>
                  <a:solidFill>
                    <a:schemeClr val="tx1"/>
                  </a:solidFill>
                </a:rPr>
                <a:t>Change password</a:t>
              </a:r>
              <a:endParaRPr lang="en-US" sz="1400" i="1" dirty="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068677" y="332524"/>
              <a:ext cx="2148655" cy="38869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n w="0"/>
                  <a:solidFill>
                    <a:schemeClr val="tx1"/>
                  </a:solidFill>
                </a:rPr>
                <a:t>1. </a:t>
              </a:r>
              <a:r>
                <a:rPr lang="en-US" sz="1400" dirty="0" smtClean="0">
                  <a:ln w="0"/>
                  <a:solidFill>
                    <a:schemeClr val="tx1"/>
                  </a:solidFill>
                </a:rPr>
                <a:t>Click </a:t>
              </a:r>
              <a:r>
                <a:rPr lang="en-US" sz="1400" i="1" dirty="0" smtClean="0">
                  <a:ln w="0"/>
                  <a:solidFill>
                    <a:schemeClr val="tx1"/>
                  </a:solidFill>
                </a:rPr>
                <a:t>My System Profile</a:t>
              </a:r>
              <a:endParaRPr lang="en-US" sz="1400" i="1" dirty="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503054" y="3095375"/>
              <a:ext cx="1114291" cy="22737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358095" y="5005443"/>
              <a:ext cx="1217680" cy="158985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05200" y="2413000"/>
              <a:ext cx="27813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Ali bin </a:t>
              </a:r>
              <a:r>
                <a:rPr lang="en-US" sz="1600" dirty="0" err="1" smtClean="0"/>
                <a:t>Hussin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5437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03795" y="793265"/>
            <a:ext cx="8294264" cy="4601313"/>
            <a:chOff x="1081556" y="756298"/>
            <a:chExt cx="8294264" cy="460131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1596" r="9604" b="3191"/>
            <a:stretch/>
          </p:blipFill>
          <p:spPr>
            <a:xfrm>
              <a:off x="2575775" y="756298"/>
              <a:ext cx="6800045" cy="4601313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1081556" y="3938608"/>
              <a:ext cx="1623007" cy="42733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ln w="0"/>
                  <a:solidFill>
                    <a:schemeClr val="tx1"/>
                  </a:solidFill>
                </a:rPr>
                <a:t>1. Log In to</a:t>
              </a:r>
              <a:endParaRPr lang="en-US" sz="1400" dirty="0" smtClean="0">
                <a:ln w="0"/>
                <a:solidFill>
                  <a:schemeClr val="tx1"/>
                </a:solidFill>
              </a:endParaRPr>
            </a:p>
            <a:p>
              <a:pPr algn="ctr"/>
              <a:r>
                <a:rPr lang="en-US" sz="1400" dirty="0" smtClean="0">
                  <a:ln w="0"/>
                  <a:solidFill>
                    <a:schemeClr val="tx1"/>
                  </a:solidFill>
                </a:rPr>
                <a:t>your account</a:t>
              </a:r>
              <a:endParaRPr lang="en-US" sz="1400" dirty="0">
                <a:ln w="0"/>
                <a:solidFill>
                  <a:schemeClr val="tx1"/>
                </a:solidFill>
              </a:endParaRPr>
            </a:p>
          </p:txBody>
        </p:sp>
      </p:grpSp>
      <p:cxnSp>
        <p:nvCxnSpPr>
          <p:cNvPr id="7" name="Elbow Connector 6"/>
          <p:cNvCxnSpPr>
            <a:stCxn id="8" idx="2"/>
            <a:endCxn id="5" idx="2"/>
          </p:cNvCxnSpPr>
          <p:nvPr/>
        </p:nvCxnSpPr>
        <p:spPr>
          <a:xfrm rot="5400000" flipH="1">
            <a:off x="3363346" y="3554858"/>
            <a:ext cx="244697" cy="1940792"/>
          </a:xfrm>
          <a:prstGeom prst="bentConnector3">
            <a:avLst>
              <a:gd name="adj1" fmla="val -93422"/>
            </a:avLst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108361" y="4415781"/>
            <a:ext cx="695460" cy="23182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02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795462" y="1524000"/>
            <a:ext cx="9383400" cy="4642832"/>
            <a:chOff x="1795462" y="1524000"/>
            <a:chExt cx="9383400" cy="4642832"/>
          </a:xfrm>
        </p:grpSpPr>
        <p:grpSp>
          <p:nvGrpSpPr>
            <p:cNvPr id="21" name="Group 20"/>
            <p:cNvGrpSpPr/>
            <p:nvPr/>
          </p:nvGrpSpPr>
          <p:grpSpPr>
            <a:xfrm>
              <a:off x="1795462" y="1524000"/>
              <a:ext cx="9383400" cy="4642832"/>
              <a:chOff x="1795462" y="1524000"/>
              <a:chExt cx="9383400" cy="4642832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95462" y="1524000"/>
                <a:ext cx="8601075" cy="3810000"/>
              </a:xfrm>
              <a:prstGeom prst="rect">
                <a:avLst/>
              </a:prstGeom>
            </p:spPr>
          </p:pic>
          <p:cxnSp>
            <p:nvCxnSpPr>
              <p:cNvPr id="4" name="Elbow Connector 3"/>
              <p:cNvCxnSpPr>
                <a:stCxn id="6" idx="2"/>
                <a:endCxn id="5" idx="1"/>
              </p:cNvCxnSpPr>
              <p:nvPr/>
            </p:nvCxnSpPr>
            <p:spPr>
              <a:xfrm rot="16200000" flipH="1">
                <a:off x="2334877" y="5353808"/>
                <a:ext cx="647072" cy="422855"/>
              </a:xfrm>
              <a:prstGeom prst="bentConnector2">
                <a:avLst/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Rounded Rectangle 4"/>
              <p:cNvSpPr/>
              <p:nvPr/>
            </p:nvSpPr>
            <p:spPr>
              <a:xfrm>
                <a:off x="2869841" y="5610712"/>
                <a:ext cx="1922244" cy="55612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ln w="0"/>
                    <a:solidFill>
                      <a:schemeClr val="tx1"/>
                    </a:solidFill>
                  </a:rPr>
                  <a:t>2. Click </a:t>
                </a:r>
                <a:r>
                  <a:rPr lang="en-US" sz="1400" i="1" dirty="0" smtClean="0">
                    <a:ln w="0"/>
                    <a:solidFill>
                      <a:schemeClr val="tx1"/>
                    </a:solidFill>
                  </a:rPr>
                  <a:t>My System Profile</a:t>
                </a:r>
                <a:endParaRPr lang="en-US" sz="1400" i="1" dirty="0">
                  <a:ln w="0"/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1828800" y="5048517"/>
                <a:ext cx="1236372" cy="193183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Elbow Connector 10"/>
              <p:cNvCxnSpPr>
                <a:stCxn id="13" idx="3"/>
                <a:endCxn id="12" idx="1"/>
              </p:cNvCxnSpPr>
              <p:nvPr/>
            </p:nvCxnSpPr>
            <p:spPr>
              <a:xfrm flipV="1">
                <a:off x="5937160" y="3718682"/>
                <a:ext cx="3357092" cy="2239"/>
              </a:xfrm>
              <a:prstGeom prst="bentConnector3">
                <a:avLst>
                  <a:gd name="adj1" fmla="val 50000"/>
                </a:avLst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ounded Rectangle 11"/>
              <p:cNvSpPr/>
              <p:nvPr/>
            </p:nvSpPr>
            <p:spPr>
              <a:xfrm>
                <a:off x="9294252" y="3380519"/>
                <a:ext cx="1884610" cy="676325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ln w="0"/>
                    <a:solidFill>
                      <a:schemeClr val="tx1"/>
                    </a:solidFill>
                  </a:rPr>
                  <a:t>3. Click </a:t>
                </a:r>
                <a:r>
                  <a:rPr lang="en-US" sz="1400" i="1" dirty="0" smtClean="0">
                    <a:ln w="0"/>
                    <a:solidFill>
                      <a:schemeClr val="tx1"/>
                    </a:solidFill>
                  </a:rPr>
                  <a:t>Change or Setup forgotten password help</a:t>
                </a:r>
                <a:endParaRPr lang="en-US" sz="1400" i="1" dirty="0">
                  <a:ln w="0"/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3694089" y="3629695"/>
                <a:ext cx="2243071" cy="182452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3708400" y="2781300"/>
              <a:ext cx="27813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Ali bin </a:t>
              </a:r>
              <a:r>
                <a:rPr lang="en-US" sz="1600" dirty="0" err="1" smtClean="0"/>
                <a:t>Hussin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27293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445342" y="884904"/>
            <a:ext cx="9462348" cy="4630994"/>
            <a:chOff x="1445342" y="884904"/>
            <a:chExt cx="9462348" cy="463099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47634" t="7778" r="1560" b="47204"/>
            <a:stretch/>
          </p:blipFill>
          <p:spPr>
            <a:xfrm>
              <a:off x="1445342" y="884904"/>
              <a:ext cx="9291485" cy="4630994"/>
            </a:xfrm>
            <a:prstGeom prst="rect">
              <a:avLst/>
            </a:prstGeom>
          </p:spPr>
        </p:pic>
        <p:cxnSp>
          <p:nvCxnSpPr>
            <p:cNvPr id="4" name="Elbow Connector 3"/>
            <p:cNvCxnSpPr>
              <a:stCxn id="6" idx="3"/>
              <a:endCxn id="5" idx="1"/>
            </p:cNvCxnSpPr>
            <p:nvPr/>
          </p:nvCxnSpPr>
          <p:spPr>
            <a:xfrm>
              <a:off x="7162800" y="3915624"/>
              <a:ext cx="1478207" cy="3218"/>
            </a:xfrm>
            <a:prstGeom prst="bentConnector3">
              <a:avLst>
                <a:gd name="adj1" fmla="val 50000"/>
              </a:avLst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/>
            <p:cNvSpPr/>
            <p:nvPr/>
          </p:nvSpPr>
          <p:spPr>
            <a:xfrm>
              <a:off x="8641007" y="3478723"/>
              <a:ext cx="2266683" cy="88023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n w="0"/>
                  <a:solidFill>
                    <a:schemeClr val="tx1"/>
                  </a:solidFill>
                </a:rPr>
                <a:t>4</a:t>
              </a:r>
              <a:r>
                <a:rPr lang="en-US" sz="1400" dirty="0" smtClean="0">
                  <a:ln w="0"/>
                  <a:solidFill>
                    <a:schemeClr val="tx1"/>
                  </a:solidFill>
                </a:rPr>
                <a:t>. Click here to view and choose the available question</a:t>
              </a:r>
              <a:endParaRPr lang="en-US" sz="1400" dirty="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949700" y="2954448"/>
              <a:ext cx="3213100" cy="1922352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5194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295400" y="901700"/>
            <a:ext cx="9880600" cy="4610100"/>
            <a:chOff x="1295400" y="901700"/>
            <a:chExt cx="9880600" cy="4610100"/>
          </a:xfrm>
        </p:grpSpPr>
        <p:grpSp>
          <p:nvGrpSpPr>
            <p:cNvPr id="9" name="Group 8"/>
            <p:cNvGrpSpPr/>
            <p:nvPr/>
          </p:nvGrpSpPr>
          <p:grpSpPr>
            <a:xfrm>
              <a:off x="1295400" y="901700"/>
              <a:ext cx="9207500" cy="4610100"/>
              <a:chOff x="1295400" y="901700"/>
              <a:chExt cx="9207500" cy="46101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/>
              <a:srcRect l="47567" t="7900" r="2085" b="47286"/>
              <a:stretch/>
            </p:blipFill>
            <p:spPr>
              <a:xfrm>
                <a:off x="1295400" y="901700"/>
                <a:ext cx="9207500" cy="4610100"/>
              </a:xfrm>
              <a:prstGeom prst="rect">
                <a:avLst/>
              </a:prstGeom>
            </p:spPr>
          </p:pic>
          <p:cxnSp>
            <p:nvCxnSpPr>
              <p:cNvPr id="3" name="Elbow Connector 2"/>
              <p:cNvCxnSpPr>
                <a:stCxn id="5" idx="3"/>
                <a:endCxn id="4" idx="0"/>
              </p:cNvCxnSpPr>
              <p:nvPr/>
            </p:nvCxnSpPr>
            <p:spPr>
              <a:xfrm>
                <a:off x="5978480" y="3514680"/>
                <a:ext cx="1087763" cy="555754"/>
              </a:xfrm>
              <a:prstGeom prst="bentConnector2">
                <a:avLst/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Rounded Rectangle 3"/>
              <p:cNvSpPr/>
              <p:nvPr/>
            </p:nvSpPr>
            <p:spPr>
              <a:xfrm>
                <a:off x="6105121" y="4070434"/>
                <a:ext cx="1922244" cy="55612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ln w="0"/>
                    <a:solidFill>
                      <a:schemeClr val="tx1"/>
                    </a:solidFill>
                  </a:rPr>
                  <a:t>5</a:t>
                </a:r>
                <a:r>
                  <a:rPr lang="en-US" sz="1400" smtClean="0">
                    <a:ln w="0"/>
                    <a:solidFill>
                      <a:schemeClr val="tx1"/>
                    </a:solidFill>
                  </a:rPr>
                  <a:t>. Enter </a:t>
                </a:r>
                <a:r>
                  <a:rPr lang="en-US" sz="1400" dirty="0" smtClean="0">
                    <a:ln w="0"/>
                    <a:solidFill>
                      <a:schemeClr val="tx1"/>
                    </a:solidFill>
                  </a:rPr>
                  <a:t>your answer in the space provided</a:t>
                </a:r>
                <a:endParaRPr lang="en-US" sz="1400" dirty="0">
                  <a:ln w="0"/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3801950" y="3418087"/>
                <a:ext cx="2176530" cy="193185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Elbow Connector 5"/>
              <p:cNvCxnSpPr>
                <a:stCxn id="8" idx="2"/>
                <a:endCxn id="7" idx="1"/>
              </p:cNvCxnSpPr>
              <p:nvPr/>
            </p:nvCxnSpPr>
            <p:spPr>
              <a:xfrm rot="16200000" flipH="1">
                <a:off x="3136588" y="4250876"/>
                <a:ext cx="1073148" cy="412125"/>
              </a:xfrm>
              <a:prstGeom prst="bentConnector2">
                <a:avLst/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Rounded Rectangle 6"/>
              <p:cNvSpPr/>
              <p:nvPr/>
            </p:nvSpPr>
            <p:spPr>
              <a:xfrm>
                <a:off x="3879225" y="4856046"/>
                <a:ext cx="1107583" cy="274933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ln w="0"/>
                    <a:solidFill>
                      <a:schemeClr val="tx1"/>
                    </a:solidFill>
                  </a:rPr>
                  <a:t>6. Click </a:t>
                </a:r>
                <a:r>
                  <a:rPr lang="en-US" sz="1400" i="1" dirty="0" smtClean="0">
                    <a:ln w="0"/>
                    <a:solidFill>
                      <a:schemeClr val="tx1"/>
                    </a:solidFill>
                  </a:rPr>
                  <a:t>Ok</a:t>
                </a:r>
                <a:endParaRPr lang="en-US" sz="1400" i="1" dirty="0">
                  <a:ln w="0"/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3093612" y="3675665"/>
                <a:ext cx="746975" cy="244700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9715500" y="16510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0070C0"/>
                  </a:solidFill>
                </a:rPr>
                <a:t>Saved</a:t>
              </a:r>
              <a:endParaRPr lang="en-US" b="1" i="1" dirty="0">
                <a:solidFill>
                  <a:srgbClr val="0070C0"/>
                </a:solidFill>
              </a:endParaRPr>
            </a:p>
          </p:txBody>
        </p:sp>
        <p:cxnSp>
          <p:nvCxnSpPr>
            <p:cNvPr id="11" name="Elbow Connector 10"/>
            <p:cNvCxnSpPr>
              <a:stCxn id="10" idx="2"/>
              <a:endCxn id="12" idx="0"/>
            </p:cNvCxnSpPr>
            <p:nvPr/>
          </p:nvCxnSpPr>
          <p:spPr>
            <a:xfrm rot="5400000">
              <a:off x="9134100" y="3017346"/>
              <a:ext cx="1997514" cy="3487"/>
            </a:xfrm>
            <a:prstGeom prst="bentConnector3">
              <a:avLst>
                <a:gd name="adj1" fmla="val 50000"/>
              </a:avLst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9086225" y="4017846"/>
              <a:ext cx="2089775" cy="71925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n w="0"/>
                  <a:solidFill>
                    <a:schemeClr val="tx1"/>
                  </a:solidFill>
                </a:rPr>
                <a:t> Please make sure changes made are updated and saved</a:t>
              </a:r>
              <a:endParaRPr lang="en-US" sz="1400" dirty="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723012" y="1719865"/>
              <a:ext cx="746975" cy="2447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492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5" descr="C:\Users\IBMH003\Downloads\igem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8156" y="1260746"/>
            <a:ext cx="34861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801361" y="3650965"/>
            <a:ext cx="7115371" cy="2337710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/>
              <a:t>MANUAL ON USING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“FORGOT YOUR </a:t>
            </a:r>
            <a:r>
              <a:rPr lang="en-US" sz="2800" b="1" smtClean="0"/>
              <a:t>PASSWORD?”  </a:t>
            </a:r>
            <a:endParaRPr lang="en-US" sz="2800" b="1" dirty="0"/>
          </a:p>
          <a:p>
            <a:pPr algn="ctr"/>
            <a:r>
              <a:rPr lang="en-US" sz="2400" b="1" dirty="0"/>
              <a:t>(</a:t>
            </a:r>
            <a:r>
              <a:rPr lang="en-US" sz="2400" b="1" dirty="0" smtClean="0"/>
              <a:t>SELF-SERVICE</a:t>
            </a:r>
            <a:r>
              <a:rPr lang="en-US" sz="2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072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95458" y="265231"/>
            <a:ext cx="8397295" cy="4601313"/>
            <a:chOff x="978525" y="756298"/>
            <a:chExt cx="8397295" cy="460131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11596" r="9604" b="3191"/>
            <a:stretch/>
          </p:blipFill>
          <p:spPr>
            <a:xfrm>
              <a:off x="2575775" y="756298"/>
              <a:ext cx="6800045" cy="4601313"/>
            </a:xfrm>
            <a:prstGeom prst="rect">
              <a:avLst/>
            </a:prstGeom>
          </p:spPr>
        </p:pic>
        <p:cxnSp>
          <p:nvCxnSpPr>
            <p:cNvPr id="3" name="Elbow Connector 2"/>
            <p:cNvCxnSpPr>
              <a:stCxn id="5" idx="1"/>
              <a:endCxn id="4" idx="0"/>
            </p:cNvCxnSpPr>
            <p:nvPr/>
          </p:nvCxnSpPr>
          <p:spPr>
            <a:xfrm rot="10800000" flipV="1">
              <a:off x="1790029" y="4247808"/>
              <a:ext cx="1919086" cy="669593"/>
            </a:xfrm>
            <a:prstGeom prst="bentConnector2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ounded Rectangle 3"/>
            <p:cNvSpPr/>
            <p:nvPr/>
          </p:nvSpPr>
          <p:spPr>
            <a:xfrm>
              <a:off x="978525" y="4917402"/>
              <a:ext cx="1623007" cy="42733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n w="0"/>
                  <a:solidFill>
                    <a:schemeClr val="tx1"/>
                  </a:solidFill>
                </a:rPr>
                <a:t>1. Click </a:t>
              </a:r>
              <a:r>
                <a:rPr lang="en-US" sz="1400" i="1" dirty="0" smtClean="0">
                  <a:ln w="0"/>
                  <a:solidFill>
                    <a:schemeClr val="tx1"/>
                  </a:solidFill>
                </a:rPr>
                <a:t>Forgot your password?</a:t>
              </a:r>
              <a:endParaRPr lang="en-US" sz="1400" i="1" dirty="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709115" y="4129679"/>
              <a:ext cx="1339403" cy="23625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922103" y="5146897"/>
            <a:ext cx="2803945" cy="148166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n w="0"/>
                <a:solidFill>
                  <a:schemeClr val="tx1"/>
                </a:solidFill>
              </a:rPr>
              <a:t>Forgot your Password?</a:t>
            </a:r>
          </a:p>
          <a:p>
            <a:pPr algn="ctr"/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Can only </a:t>
            </a:r>
            <a:r>
              <a:rPr lang="en-US" sz="1400"/>
              <a:t>be </a:t>
            </a:r>
            <a:r>
              <a:rPr lang="en-US" sz="1400" smtClean="0"/>
              <a:t>use </a:t>
            </a:r>
            <a:r>
              <a:rPr lang="en-US" sz="1400" dirty="0"/>
              <a:t>if you </a:t>
            </a:r>
            <a:r>
              <a:rPr lang="en-US" sz="1400"/>
              <a:t>have </a:t>
            </a:r>
            <a:r>
              <a:rPr lang="en-US" sz="1400" smtClean="0"/>
              <a:t>set-up your secret question and asnwer in advance. </a:t>
            </a:r>
            <a:endParaRPr lang="en-US" sz="140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705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5624" y="1143000"/>
            <a:ext cx="6632576" cy="4431762"/>
            <a:chOff x="1825624" y="1143000"/>
            <a:chExt cx="6632576" cy="443176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t="4325"/>
            <a:stretch/>
          </p:blipFill>
          <p:spPr>
            <a:xfrm>
              <a:off x="1825624" y="1143000"/>
              <a:ext cx="6632576" cy="2950430"/>
            </a:xfrm>
            <a:prstGeom prst="rect">
              <a:avLst/>
            </a:prstGeom>
          </p:spPr>
        </p:pic>
        <p:cxnSp>
          <p:nvCxnSpPr>
            <p:cNvPr id="3" name="Elbow Connector 2"/>
            <p:cNvCxnSpPr>
              <a:stCxn id="5" idx="3"/>
              <a:endCxn id="4" idx="0"/>
            </p:cNvCxnSpPr>
            <p:nvPr/>
          </p:nvCxnSpPr>
          <p:spPr>
            <a:xfrm>
              <a:off x="5880100" y="3035300"/>
              <a:ext cx="1481822" cy="1032095"/>
            </a:xfrm>
            <a:prstGeom prst="bentConnector2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ounded Rectangle 3"/>
            <p:cNvSpPr/>
            <p:nvPr/>
          </p:nvSpPr>
          <p:spPr>
            <a:xfrm>
              <a:off x="6400800" y="4067395"/>
              <a:ext cx="1922244" cy="55612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n w="0"/>
                  <a:solidFill>
                    <a:schemeClr val="tx1"/>
                  </a:solidFill>
                </a:rPr>
                <a:t>2</a:t>
              </a:r>
              <a:r>
                <a:rPr lang="en-US" sz="1400" smtClean="0">
                  <a:ln w="0"/>
                  <a:solidFill>
                    <a:schemeClr val="tx1"/>
                  </a:solidFill>
                </a:rPr>
                <a:t>. Enter </a:t>
              </a:r>
              <a:r>
                <a:rPr lang="en-US" sz="1400" dirty="0" smtClean="0">
                  <a:ln w="0"/>
                  <a:solidFill>
                    <a:schemeClr val="tx1"/>
                  </a:solidFill>
                </a:rPr>
                <a:t>your</a:t>
              </a:r>
            </a:p>
            <a:p>
              <a:pPr algn="ctr"/>
              <a:r>
                <a:rPr lang="en-US" sz="1400" dirty="0" smtClean="0">
                  <a:ln w="0"/>
                  <a:solidFill>
                    <a:schemeClr val="tx1"/>
                  </a:solidFill>
                </a:rPr>
                <a:t>IC Number</a:t>
              </a:r>
              <a:endParaRPr lang="en-US" sz="1400" dirty="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098800" y="2882900"/>
              <a:ext cx="2781300" cy="3048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Elbow Connector 12"/>
            <p:cNvCxnSpPr>
              <a:stCxn id="15" idx="2"/>
              <a:endCxn id="14" idx="0"/>
            </p:cNvCxnSpPr>
            <p:nvPr/>
          </p:nvCxnSpPr>
          <p:spPr>
            <a:xfrm rot="5400000">
              <a:off x="2224935" y="4385541"/>
              <a:ext cx="1259442" cy="6761"/>
            </a:xfrm>
            <a:prstGeom prst="bentConnector3">
              <a:avLst>
                <a:gd name="adj1" fmla="val 50000"/>
              </a:avLst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1890153" y="5018642"/>
              <a:ext cx="1922244" cy="55612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n w="0"/>
                  <a:solidFill>
                    <a:schemeClr val="tx1"/>
                  </a:solidFill>
                </a:rPr>
                <a:t>3. Click </a:t>
              </a:r>
              <a:r>
                <a:rPr lang="en-US" sz="1400" i="1" dirty="0" smtClean="0">
                  <a:ln w="0"/>
                  <a:solidFill>
                    <a:schemeClr val="tx1"/>
                  </a:solidFill>
                </a:rPr>
                <a:t>Continue</a:t>
              </a:r>
              <a:endParaRPr lang="en-US" sz="1400" i="1" dirty="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981199" y="3477296"/>
              <a:ext cx="1753673" cy="28190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8686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641599" y="1311275"/>
            <a:ext cx="5539598" cy="4111625"/>
            <a:chOff x="3390899" y="2047875"/>
            <a:chExt cx="5539598" cy="4111625"/>
          </a:xfrm>
        </p:grpSpPr>
        <p:grpSp>
          <p:nvGrpSpPr>
            <p:cNvPr id="22" name="Group 21"/>
            <p:cNvGrpSpPr/>
            <p:nvPr/>
          </p:nvGrpSpPr>
          <p:grpSpPr>
            <a:xfrm>
              <a:off x="3419475" y="2047875"/>
              <a:ext cx="5353050" cy="2762250"/>
              <a:chOff x="3419475" y="2047875"/>
              <a:chExt cx="5353050" cy="276225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19475" y="2047875"/>
                <a:ext cx="5353050" cy="2762250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4203700" y="2832100"/>
                <a:ext cx="232410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ali.hussin@psd.gov.bn</a:t>
                </a:r>
                <a:endParaRPr lang="en-US" sz="1200" dirty="0"/>
              </a:p>
            </p:txBody>
          </p:sp>
        </p:grpSp>
        <p:cxnSp>
          <p:nvCxnSpPr>
            <p:cNvPr id="5" name="Elbow Connector 4"/>
            <p:cNvCxnSpPr>
              <a:stCxn id="7" idx="3"/>
              <a:endCxn id="6" idx="0"/>
            </p:cNvCxnSpPr>
            <p:nvPr/>
          </p:nvCxnSpPr>
          <p:spPr>
            <a:xfrm>
              <a:off x="6438901" y="3980198"/>
              <a:ext cx="1530474" cy="289144"/>
            </a:xfrm>
            <a:prstGeom prst="bentConnector2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ounded Rectangle 5"/>
            <p:cNvSpPr/>
            <p:nvPr/>
          </p:nvSpPr>
          <p:spPr>
            <a:xfrm>
              <a:off x="7008253" y="4269342"/>
              <a:ext cx="1922244" cy="55612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n w="0"/>
                  <a:solidFill>
                    <a:schemeClr val="tx1"/>
                  </a:solidFill>
                </a:rPr>
                <a:t>4</a:t>
              </a:r>
              <a:r>
                <a:rPr lang="en-US" sz="1400" smtClean="0">
                  <a:ln w="0"/>
                  <a:solidFill>
                    <a:schemeClr val="tx1"/>
                  </a:solidFill>
                </a:rPr>
                <a:t>. Enter </a:t>
              </a:r>
              <a:r>
                <a:rPr lang="en-US" sz="1400" dirty="0">
                  <a:ln w="0"/>
                  <a:solidFill>
                    <a:schemeClr val="tx1"/>
                  </a:solidFill>
                </a:rPr>
                <a:t>your answer in the space provided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254501" y="3858296"/>
              <a:ext cx="2184400" cy="24380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Elbow Connector 13"/>
            <p:cNvCxnSpPr>
              <a:stCxn id="16" idx="2"/>
              <a:endCxn id="15" idx="0"/>
            </p:cNvCxnSpPr>
            <p:nvPr/>
          </p:nvCxnSpPr>
          <p:spPr>
            <a:xfrm rot="5400000">
              <a:off x="3730153" y="5091195"/>
              <a:ext cx="916542" cy="5152"/>
            </a:xfrm>
            <a:prstGeom prst="bentConnector3">
              <a:avLst>
                <a:gd name="adj1" fmla="val 50000"/>
              </a:avLst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3390899" y="5552042"/>
              <a:ext cx="1589897" cy="60745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n w="0"/>
                  <a:solidFill>
                    <a:schemeClr val="tx1"/>
                  </a:solidFill>
                </a:rPr>
                <a:t>5. Click </a:t>
              </a:r>
              <a:r>
                <a:rPr lang="en-US" sz="1400" i="1" dirty="0" smtClean="0">
                  <a:ln w="0"/>
                  <a:solidFill>
                    <a:schemeClr val="tx1"/>
                  </a:solidFill>
                </a:rPr>
                <a:t>Email New Password</a:t>
              </a:r>
              <a:endParaRPr lang="en-US" sz="1400" i="1" dirty="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505199" y="4366296"/>
              <a:ext cx="1371601" cy="26920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1447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C07C0E8EE03A43A7767C37A078EDB2" ma:contentTypeVersion="3" ma:contentTypeDescription="Create a new document." ma:contentTypeScope="" ma:versionID="0542f678aedce527337326ca9582f135">
  <xsd:schema xmlns:xsd="http://www.w3.org/2001/XMLSchema" xmlns:xs="http://www.w3.org/2001/XMLSchema" xmlns:p="http://schemas.microsoft.com/office/2006/metadata/properties" xmlns:ns1="http://schemas.microsoft.com/sharepoint/v3" xmlns:ns2="3eb395c1-c26a-485a-a474-2edaaa77b21c" targetNamespace="http://schemas.microsoft.com/office/2006/metadata/properties" ma:root="true" ma:fieldsID="817af8b57961b7f760b01e767103ae14" ns1:_="" ns2:_="">
    <xsd:import namespace="http://schemas.microsoft.com/sharepoint/v3"/>
    <xsd:import namespace="3eb395c1-c26a-485a-a474-2edaaa77b21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395c1-c26a-485a-a474-2edaaa77b21c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3eb395c1-c26a-485a-a474-2edaaa77b21c">3J4SFV6EVU2Y-2102554853-997</_dlc_DocId>
    <_dlc_DocIdUrl xmlns="3eb395c1-c26a-485a-a474-2edaaa77b21c">
      <Url>https://www.jpa.gov.bn/_layouts/15/DocIdRedir.aspx?ID=3J4SFV6EVU2Y-2102554853-997</Url>
      <Description>3J4SFV6EVU2Y-2102554853-997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C4B2441A-B519-4672-9505-BB7B9F1D5F04}"/>
</file>

<file path=customXml/itemProps2.xml><?xml version="1.0" encoding="utf-8"?>
<ds:datastoreItem xmlns:ds="http://schemas.openxmlformats.org/officeDocument/2006/customXml" ds:itemID="{E0039729-63EB-49EE-8ABD-D4F1AA1707C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04B0242A-BD3C-40D9-A644-A6EB1C0089A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343A765-6950-4E63-9315-AFA096B3A582}"/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235</Words>
  <Application>Microsoft Office PowerPoint</Application>
  <PresentationFormat>Widescreen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E-Government National Centre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Norain Binti Matnoor</dc:creator>
  <cp:lastModifiedBy>Syamimi Abu Hasrah</cp:lastModifiedBy>
  <cp:revision>49</cp:revision>
  <dcterms:created xsi:type="dcterms:W3CDTF">2018-03-29T05:24:12Z</dcterms:created>
  <dcterms:modified xsi:type="dcterms:W3CDTF">2019-04-23T03:12:00Z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0x0101003CC07C0E8EE03A43A7767C37A078EDB2</vt:lpwstr>
  </property>
  <property fmtid="{D5CDD505-2E9C-101B-9397-08002B2CF9AE}" pid="3" name="_dlc_DocIdItemGuid">
    <vt:lpwstr>658bc1ac-ee5d-42eb-8078-a158c7eca707</vt:lpwstr>
  </property>
</Properties>
</file>