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70" r:id="rId9"/>
    <p:sldId id="274" r:id="rId10"/>
    <p:sldId id="272" r:id="rId11"/>
    <p:sldId id="273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CCECFF"/>
    <a:srgbClr val="CCFFFF"/>
    <a:srgbClr val="CCCCFF"/>
    <a:srgbClr val="99CCFF"/>
    <a:srgbClr val="FF9999"/>
    <a:srgbClr val="99FFCC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50" autoAdjust="0"/>
  </p:normalViewPr>
  <p:slideViewPr>
    <p:cSldViewPr>
      <p:cViewPr>
        <p:scale>
          <a:sx n="93" d="100"/>
          <a:sy n="93" d="100"/>
        </p:scale>
        <p:origin x="72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51F6F-A091-464F-A99F-C4FDDDD7EBB0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C4375-875A-4121-BF85-058A01E7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C4375-875A-4121-BF85-058A01E7C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4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C4375-875A-4121-BF85-058A01E7C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5454-3325-4325-9455-DCB74BDD6988}" type="datetimeFigureOut">
              <a:rPr lang="en-US" smtClean="0"/>
              <a:t>19-Nov-18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D35E-7E40-49F3-8F39-E6A78E050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086" y="838200"/>
            <a:ext cx="3481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3429000"/>
            <a:ext cx="6858000" cy="19812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MANUAL </a:t>
            </a:r>
            <a:r>
              <a:rPr lang="en-US" sz="2800" b="1" smtClean="0">
                <a:solidFill>
                  <a:schemeClr val="tx1"/>
                </a:solidFill>
              </a:rPr>
              <a:t>BAGI MEMASUKKAN REKOD LATIHAN / KURSUS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smtClean="0">
                <a:solidFill>
                  <a:schemeClr val="tx1"/>
                </a:solidFill>
              </a:rPr>
              <a:t>(TRAINING </a:t>
            </a:r>
            <a:r>
              <a:rPr lang="en-US" sz="2800" b="1" i="1" dirty="0" smtClean="0">
                <a:solidFill>
                  <a:schemeClr val="tx1"/>
                </a:solidFill>
              </a:rPr>
              <a:t>SUMMARY)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4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47463" b="37691"/>
          <a:stretch/>
        </p:blipFill>
        <p:spPr bwMode="auto">
          <a:xfrm>
            <a:off x="609600" y="1006928"/>
            <a:ext cx="8006576" cy="47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62599" y="3298371"/>
            <a:ext cx="2590799" cy="4136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2.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Profile Management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8115" y="4425043"/>
            <a:ext cx="1915885" cy="45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Profiles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2314" y="3005818"/>
            <a:ext cx="914400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27813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2781300"/>
            <a:ext cx="0" cy="723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50520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32314" y="2694214"/>
            <a:ext cx="130628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525485" y="3103789"/>
            <a:ext cx="206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25485" y="3091543"/>
            <a:ext cx="0" cy="1609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25485" y="4701268"/>
            <a:ext cx="89262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r="30382" b="33196"/>
          <a:stretch/>
        </p:blipFill>
        <p:spPr bwMode="auto">
          <a:xfrm>
            <a:off x="566057" y="696685"/>
            <a:ext cx="800100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6257" y="4267200"/>
            <a:ext cx="914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78977" y="4743450"/>
            <a:ext cx="2514600" cy="4191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i="1" dirty="0" smtClean="0">
                <a:solidFill>
                  <a:schemeClr val="tx1"/>
                </a:solidFill>
              </a:rPr>
              <a:t>Training  Summary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80657" y="4381500"/>
            <a:ext cx="9579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4381500"/>
            <a:ext cx="0" cy="571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495300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22222" r="1000" b="12889"/>
          <a:stretch/>
        </p:blipFill>
        <p:spPr bwMode="auto">
          <a:xfrm>
            <a:off x="850533" y="738909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371600"/>
            <a:ext cx="819260" cy="219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200025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5150" y="3900734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1" y="466725"/>
            <a:ext cx="2666999" cy="4095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Tab Find an Existing Value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81221" y="1147955"/>
            <a:ext cx="3038779" cy="5284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6. </a:t>
            </a:r>
            <a:r>
              <a:rPr lang="en-US" sz="1400" dirty="0" err="1" smtClean="0">
                <a:solidFill>
                  <a:schemeClr val="tx1"/>
                </a:solidFill>
              </a:rPr>
              <a:t>Masukkan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Nombor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Pengenalan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E</a:t>
            </a:r>
            <a:r>
              <a:rPr lang="en-US" sz="1400" i="1" dirty="0" err="1" smtClean="0">
                <a:solidFill>
                  <a:schemeClr val="tx1"/>
                </a:solidFill>
              </a:rPr>
              <a:t>mpl</a:t>
            </a:r>
            <a:r>
              <a:rPr lang="en-US" sz="1400" i="1" dirty="0" smtClean="0">
                <a:solidFill>
                  <a:schemeClr val="tx1"/>
                </a:solidFill>
              </a:rPr>
              <a:t> ID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43425" y="2066925"/>
            <a:ext cx="1933575" cy="4476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7. </a:t>
            </a:r>
            <a:r>
              <a:rPr lang="en-US" sz="1600" dirty="0" err="1" smtClean="0">
                <a:solidFill>
                  <a:schemeClr val="tx1"/>
                </a:solidFill>
              </a:rPr>
              <a:t>Klik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Search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24030" y="1219200"/>
            <a:ext cx="24859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10000" y="671512"/>
            <a:ext cx="0" cy="547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05200" y="1485899"/>
            <a:ext cx="0" cy="6183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4101"/>
          <p:cNvCxnSpPr/>
          <p:nvPr/>
        </p:nvCxnSpPr>
        <p:spPr>
          <a:xfrm>
            <a:off x="3886200" y="2290762"/>
            <a:ext cx="0" cy="13668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Connector 4103"/>
          <p:cNvCxnSpPr/>
          <p:nvPr/>
        </p:nvCxnSpPr>
        <p:spPr>
          <a:xfrm flipH="1">
            <a:off x="1095650" y="3657600"/>
            <a:ext cx="2790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Rectangle 4107"/>
          <p:cNvSpPr/>
          <p:nvPr/>
        </p:nvSpPr>
        <p:spPr>
          <a:xfrm>
            <a:off x="2286000" y="5019675"/>
            <a:ext cx="6248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ounded Rectangle 4108"/>
          <p:cNvSpPr/>
          <p:nvPr/>
        </p:nvSpPr>
        <p:spPr>
          <a:xfrm>
            <a:off x="4543425" y="2941442"/>
            <a:ext cx="2886379" cy="5025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8.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mana-mana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hendak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dikemaskinikan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endCxn id="5" idx="1"/>
          </p:cNvCxnSpPr>
          <p:nvPr/>
        </p:nvCxnSpPr>
        <p:spPr>
          <a:xfrm>
            <a:off x="3810000" y="671512"/>
            <a:ext cx="76200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" idx="0"/>
          </p:cNvCxnSpPr>
          <p:nvPr/>
        </p:nvCxnSpPr>
        <p:spPr>
          <a:xfrm>
            <a:off x="1324030" y="1219200"/>
            <a:ext cx="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Arrow Connector 4100"/>
          <p:cNvCxnSpPr/>
          <p:nvPr/>
        </p:nvCxnSpPr>
        <p:spPr>
          <a:xfrm>
            <a:off x="3505200" y="1485899"/>
            <a:ext cx="10382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/>
          <p:cNvCxnSpPr/>
          <p:nvPr/>
        </p:nvCxnSpPr>
        <p:spPr>
          <a:xfrm flipH="1">
            <a:off x="3048000" y="210425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0" name="Straight Arrow Connector 4109"/>
          <p:cNvCxnSpPr/>
          <p:nvPr/>
        </p:nvCxnSpPr>
        <p:spPr>
          <a:xfrm>
            <a:off x="3886200" y="2290762"/>
            <a:ext cx="6572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Connector 4112"/>
          <p:cNvCxnSpPr/>
          <p:nvPr/>
        </p:nvCxnSpPr>
        <p:spPr>
          <a:xfrm>
            <a:off x="1095650" y="3657600"/>
            <a:ext cx="0" cy="243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Straight Arrow Connector 4115"/>
          <p:cNvCxnSpPr/>
          <p:nvPr/>
        </p:nvCxnSpPr>
        <p:spPr>
          <a:xfrm>
            <a:off x="4214812" y="3192725"/>
            <a:ext cx="3333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Straight Connector 4117"/>
          <p:cNvCxnSpPr/>
          <p:nvPr/>
        </p:nvCxnSpPr>
        <p:spPr>
          <a:xfrm>
            <a:off x="4214812" y="3192725"/>
            <a:ext cx="0" cy="1826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16069" r="40000" b="20000"/>
          <a:stretch/>
        </p:blipFill>
        <p:spPr bwMode="auto">
          <a:xfrm>
            <a:off x="762000" y="621475"/>
            <a:ext cx="75787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28800" y="333004"/>
            <a:ext cx="45720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 err="1" smtClean="0">
                <a:solidFill>
                  <a:schemeClr val="tx1"/>
                </a:solidFill>
              </a:rPr>
              <a:t>Rekod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Training Summary 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adalah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lengkap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kerana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Beberapa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masih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diisikan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1400" dirty="0" err="1" smtClean="0">
                <a:solidFill>
                  <a:schemeClr val="tx1"/>
                </a:solidFill>
              </a:rPr>
              <a:t>Waktu-waktu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terpapar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352801"/>
            <a:ext cx="51054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93915" y="2790139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93915" y="3429001"/>
            <a:ext cx="90708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9800" y="20574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81800" y="3924301"/>
            <a:ext cx="1905000" cy="8762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masih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kosong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perlu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dikemaskinikan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4362450"/>
            <a:ext cx="762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415638"/>
            <a:ext cx="1905000" cy="13587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Auto-Schedule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sehingga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menyebabkan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waktu-waktu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tidak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terpapar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410201"/>
            <a:ext cx="7408861" cy="83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915400" y="1095004"/>
            <a:ext cx="0" cy="4734296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1095004"/>
            <a:ext cx="0" cy="962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1095004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</p:cNvCxnSpPr>
          <p:nvPr/>
        </p:nvCxnSpPr>
        <p:spPr>
          <a:xfrm>
            <a:off x="7627315" y="2904439"/>
            <a:ext cx="8308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58200" y="2904439"/>
            <a:ext cx="0" cy="1019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Straight Arrow Connector 5120"/>
          <p:cNvCxnSpPr/>
          <p:nvPr/>
        </p:nvCxnSpPr>
        <p:spPr>
          <a:xfrm>
            <a:off x="7547457" y="3657601"/>
            <a:ext cx="0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Arrow Connector 5125"/>
          <p:cNvCxnSpPr>
            <a:endCxn id="21" idx="3"/>
          </p:cNvCxnSpPr>
          <p:nvPr/>
        </p:nvCxnSpPr>
        <p:spPr>
          <a:xfrm flipH="1">
            <a:off x="8686800" y="1095004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8" name="Straight Connector 5127"/>
          <p:cNvCxnSpPr/>
          <p:nvPr/>
        </p:nvCxnSpPr>
        <p:spPr>
          <a:xfrm>
            <a:off x="8170861" y="5829300"/>
            <a:ext cx="744539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22442" r="39299" b="9542"/>
          <a:stretch/>
        </p:blipFill>
        <p:spPr bwMode="auto">
          <a:xfrm>
            <a:off x="762000" y="990600"/>
            <a:ext cx="7620000" cy="537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00200" y="457200"/>
            <a:ext cx="59436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Rekod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Training Summary </a:t>
            </a:r>
            <a:r>
              <a:rPr lang="en-US" sz="1400" dirty="0" smtClean="0">
                <a:solidFill>
                  <a:schemeClr val="tx1"/>
                </a:solidFill>
              </a:rPr>
              <a:t>yang </a:t>
            </a:r>
            <a:r>
              <a:rPr lang="en-US" sz="1400" dirty="0" err="1" smtClean="0">
                <a:solidFill>
                  <a:schemeClr val="tx1"/>
                </a:solidFill>
              </a:rPr>
              <a:t>telah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lengkap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dikemaskinikan</a:t>
            </a:r>
            <a:r>
              <a:rPr lang="en-US" sz="1400" dirty="0" smtClean="0">
                <a:solidFill>
                  <a:schemeClr val="tx1"/>
                </a:solidFill>
              </a:rPr>
              <a:t> 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teratur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943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81200" y="6355030"/>
            <a:ext cx="4038600" cy="3414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9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Save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setelah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pengemaskinian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rekod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selesai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1143000" y="6525738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43000" y="6248400"/>
            <a:ext cx="0" cy="2864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r="51012" b="38211"/>
          <a:stretch/>
        </p:blipFill>
        <p:spPr bwMode="auto">
          <a:xfrm>
            <a:off x="533400" y="682479"/>
            <a:ext cx="7990114" cy="54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41716" y="3264728"/>
            <a:ext cx="2549484" cy="5014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Workforce Development 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2235530" y="3009902"/>
            <a:ext cx="990600" cy="538842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2911931"/>
            <a:ext cx="1676400" cy="195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r="47463" b="37691"/>
          <a:stretch/>
        </p:blipFill>
        <p:spPr bwMode="auto">
          <a:xfrm>
            <a:off x="609600" y="1006928"/>
            <a:ext cx="8006576" cy="47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62599" y="3298371"/>
            <a:ext cx="2590799" cy="4136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2.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Profile Management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8115" y="4425043"/>
            <a:ext cx="1915885" cy="4517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Profiles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2314" y="3005818"/>
            <a:ext cx="914400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27813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0600" y="2781300"/>
            <a:ext cx="0" cy="723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505200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32314" y="2694214"/>
            <a:ext cx="1306286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525485" y="3103789"/>
            <a:ext cx="206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25485" y="3091543"/>
            <a:ext cx="0" cy="1609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25485" y="4701268"/>
            <a:ext cx="89262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r="30382" b="33196"/>
          <a:stretch/>
        </p:blipFill>
        <p:spPr bwMode="auto">
          <a:xfrm>
            <a:off x="566057" y="696685"/>
            <a:ext cx="800100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6257" y="4267200"/>
            <a:ext cx="914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78977" y="4743450"/>
            <a:ext cx="2514600" cy="4191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4.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i="1" dirty="0" smtClean="0">
                <a:solidFill>
                  <a:schemeClr val="tx1"/>
                </a:solidFill>
              </a:rPr>
              <a:t>Training  Summary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80657" y="4381500"/>
            <a:ext cx="9579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4381500"/>
            <a:ext cx="0" cy="571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4953000"/>
            <a:ext cx="457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38272" b="25103"/>
          <a:stretch/>
        </p:blipFill>
        <p:spPr bwMode="auto">
          <a:xfrm>
            <a:off x="533400" y="504702"/>
            <a:ext cx="8075885" cy="566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0351" y="2133600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664029"/>
            <a:ext cx="1738251" cy="83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8964" y="36576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46441" y="838200"/>
            <a:ext cx="2683159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Tab Add a New Value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6649" y="1741217"/>
            <a:ext cx="3048000" cy="267689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6 </a:t>
            </a:r>
            <a:r>
              <a:rPr lang="en-US" sz="1400" dirty="0" err="1" smtClean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Masukkan</a:t>
            </a:r>
            <a:r>
              <a:rPr lang="en-US" sz="1400" dirty="0" smtClean="0">
                <a:solidFill>
                  <a:schemeClr val="tx1"/>
                </a:solidFill>
              </a:rPr>
              <a:t> No. </a:t>
            </a:r>
            <a:r>
              <a:rPr lang="en-US" sz="1400" dirty="0" err="1" smtClean="0">
                <a:solidFill>
                  <a:schemeClr val="tx1"/>
                </a:solidFill>
              </a:rPr>
              <a:t>Kad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Pengenalan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err="1" smtClean="0">
                <a:solidFill>
                  <a:schemeClr val="tx1"/>
                </a:solidFill>
              </a:rPr>
              <a:t>Empl</a:t>
            </a:r>
            <a:r>
              <a:rPr lang="en-US" sz="1400" i="1" dirty="0" smtClean="0">
                <a:solidFill>
                  <a:schemeClr val="tx1"/>
                </a:solidFill>
              </a:rPr>
              <a:t> ID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ii.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ikon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kalender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tarikh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mula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Course Start Date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iii.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ikon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kalender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pilih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tarikh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akhir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Course End Date</a:t>
            </a:r>
          </a:p>
          <a:p>
            <a:pPr algn="just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36545" y="4774375"/>
            <a:ext cx="2084861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Add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2" idx="0"/>
          </p:cNvCxnSpPr>
          <p:nvPr/>
        </p:nvCxnSpPr>
        <p:spPr>
          <a:xfrm flipV="1">
            <a:off x="3871851" y="1155865"/>
            <a:ext cx="0" cy="9777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 flipV="1">
            <a:off x="3871851" y="1143000"/>
            <a:ext cx="1674590" cy="12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</p:cNvCxnSpPr>
          <p:nvPr/>
        </p:nvCxnSpPr>
        <p:spPr>
          <a:xfrm flipV="1">
            <a:off x="3871851" y="3079665"/>
            <a:ext cx="1654798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4764" y="3810000"/>
            <a:ext cx="1253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8600" y="3810000"/>
            <a:ext cx="0" cy="1192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8600" y="5002975"/>
            <a:ext cx="150784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5570" r="39269" b="16514"/>
          <a:stretch/>
        </p:blipFill>
        <p:spPr bwMode="auto">
          <a:xfrm>
            <a:off x="1463362" y="844080"/>
            <a:ext cx="6457010" cy="532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5475" y="2514600"/>
            <a:ext cx="2974473" cy="17145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796826"/>
            <a:ext cx="2976748" cy="17497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3086100"/>
            <a:ext cx="2976748" cy="1905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3341154"/>
            <a:ext cx="2976748" cy="16526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8449" y="3344219"/>
            <a:ext cx="762000" cy="1892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2819400"/>
            <a:ext cx="457200" cy="1524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3090734"/>
            <a:ext cx="762000" cy="1858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657599"/>
            <a:ext cx="2976748" cy="19066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3200" y="3899848"/>
            <a:ext cx="3048000" cy="5334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4433248"/>
            <a:ext cx="457200" cy="2126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0" y="4724400"/>
            <a:ext cx="3048000" cy="304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86734" y="2076907"/>
            <a:ext cx="1504666" cy="381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86022" y="5105400"/>
            <a:ext cx="6110177" cy="609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4956" y="228600"/>
            <a:ext cx="1165746" cy="381000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</a:t>
            </a:r>
            <a:r>
              <a:rPr lang="en-US" sz="800" dirty="0" smtClean="0">
                <a:solidFill>
                  <a:schemeClr val="tx1"/>
                </a:solidFill>
              </a:rPr>
              <a:t>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nama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9977" y="711219"/>
            <a:ext cx="1143000" cy="547116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9.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Institusi</a:t>
            </a:r>
            <a:r>
              <a:rPr lang="en-US" sz="800" dirty="0" smtClean="0">
                <a:solidFill>
                  <a:schemeClr val="tx1"/>
                </a:solidFill>
              </a:rPr>
              <a:t>  yang </a:t>
            </a:r>
            <a:r>
              <a:rPr lang="en-US" sz="800" dirty="0" err="1" smtClean="0">
                <a:solidFill>
                  <a:schemeClr val="tx1"/>
                </a:solidFill>
              </a:rPr>
              <a:t>menganjurkan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7702" y="1371600"/>
            <a:ext cx="1143000" cy="609600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10.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nama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tempat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diadakan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7264" y="5867400"/>
            <a:ext cx="471378" cy="228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7179" y="2059847"/>
            <a:ext cx="1143000" cy="398060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11.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bilangan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rujukan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Minit</a:t>
            </a:r>
            <a:r>
              <a:rPr lang="en-US" sz="800" dirty="0" smtClean="0">
                <a:solidFill>
                  <a:schemeClr val="tx1"/>
                </a:solidFill>
              </a:rPr>
              <a:t>/Memo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72400" y="3262304"/>
            <a:ext cx="1165746" cy="4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14. </a:t>
            </a:r>
            <a:r>
              <a:rPr lang="en-US" sz="800" dirty="0" err="1" smtClean="0">
                <a:solidFill>
                  <a:schemeClr val="tx1"/>
                </a:solidFill>
              </a:rPr>
              <a:t>Klik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ikon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kalender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dan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pilih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tarikh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bilangan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rujukan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772400" y="2438400"/>
            <a:ext cx="1165746" cy="742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13. </a:t>
            </a:r>
            <a:r>
              <a:rPr lang="en-US" sz="800" dirty="0" err="1" smtClean="0">
                <a:solidFill>
                  <a:schemeClr val="tx1"/>
                </a:solidFill>
              </a:rPr>
              <a:t>Pilih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tempat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samada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i="1" dirty="0" smtClean="0">
                <a:solidFill>
                  <a:schemeClr val="tx1"/>
                </a:solidFill>
              </a:rPr>
              <a:t>Interna</a:t>
            </a:r>
            <a:r>
              <a:rPr lang="en-US" sz="800" b="1" i="1" dirty="0" smtClean="0">
                <a:solidFill>
                  <a:schemeClr val="tx1"/>
                </a:solidFill>
              </a:rPr>
              <a:t>l</a:t>
            </a:r>
            <a:r>
              <a:rPr lang="en-US" sz="800" dirty="0" smtClean="0">
                <a:solidFill>
                  <a:schemeClr val="tx1"/>
                </a:solidFill>
              </a:rPr>
              <a:t> (</a:t>
            </a:r>
            <a:r>
              <a:rPr lang="en-US" sz="800" dirty="0" err="1" smtClean="0">
                <a:solidFill>
                  <a:schemeClr val="tx1"/>
                </a:solidFill>
              </a:rPr>
              <a:t>Dalam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Negeri</a:t>
            </a:r>
            <a:r>
              <a:rPr lang="en-US" sz="800" dirty="0" smtClean="0">
                <a:solidFill>
                  <a:schemeClr val="tx1"/>
                </a:solidFill>
              </a:rPr>
              <a:t>) </a:t>
            </a:r>
            <a:r>
              <a:rPr lang="en-US" sz="800" dirty="0" err="1" smtClean="0">
                <a:solidFill>
                  <a:schemeClr val="tx1"/>
                </a:solidFill>
              </a:rPr>
              <a:t>ataupun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i="1" dirty="0" smtClean="0">
                <a:solidFill>
                  <a:schemeClr val="tx1"/>
                </a:solidFill>
              </a:rPr>
              <a:t>Oversea</a:t>
            </a:r>
            <a:r>
              <a:rPr lang="en-US" sz="800" b="1" i="1" dirty="0" smtClean="0">
                <a:solidFill>
                  <a:schemeClr val="tx1"/>
                </a:solidFill>
              </a:rPr>
              <a:t> </a:t>
            </a:r>
            <a:r>
              <a:rPr lang="en-US" sz="800" dirty="0" smtClean="0">
                <a:solidFill>
                  <a:schemeClr val="tx1"/>
                </a:solidFill>
              </a:rPr>
              <a:t>(</a:t>
            </a:r>
            <a:r>
              <a:rPr lang="en-US" sz="800" dirty="0" err="1" smtClean="0">
                <a:solidFill>
                  <a:schemeClr val="tx1"/>
                </a:solidFill>
              </a:rPr>
              <a:t>Luar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Negeri</a:t>
            </a:r>
            <a:r>
              <a:rPr lang="en-US" sz="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772400" y="1905000"/>
            <a:ext cx="1165746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12.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tahun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r>
              <a:rPr lang="en-US" sz="800" dirty="0" smtClean="0">
                <a:solidFill>
                  <a:schemeClr val="tx1"/>
                </a:solidFill>
              </a:rPr>
              <a:t> yang </a:t>
            </a:r>
            <a:r>
              <a:rPr lang="en-US" sz="800" dirty="0" err="1" smtClean="0">
                <a:solidFill>
                  <a:schemeClr val="tx1"/>
                </a:solidFill>
              </a:rPr>
              <a:t>diikuti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72400" y="4055020"/>
            <a:ext cx="1110777" cy="47862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15. </a:t>
            </a:r>
            <a:r>
              <a:rPr lang="en-US" sz="800" dirty="0" err="1" smtClean="0">
                <a:solidFill>
                  <a:schemeClr val="tx1"/>
                </a:solidFill>
              </a:rPr>
              <a:t>Pilih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Jenis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72400" y="4618094"/>
            <a:ext cx="1126889" cy="496971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16. Nota </a:t>
            </a:r>
            <a:r>
              <a:rPr lang="en-US" sz="800" dirty="0" err="1" smtClean="0">
                <a:solidFill>
                  <a:schemeClr val="tx1"/>
                </a:solidFill>
              </a:rPr>
              <a:t>mengenai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5234" y="3401433"/>
            <a:ext cx="1134945" cy="680318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17.  </a:t>
            </a:r>
            <a:r>
              <a:rPr lang="en-US" sz="800" dirty="0" err="1" smtClean="0">
                <a:solidFill>
                  <a:schemeClr val="tx1"/>
                </a:solidFill>
              </a:rPr>
              <a:t>Sila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pilih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samada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ini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ditaja</a:t>
            </a:r>
            <a:r>
              <a:rPr lang="en-US" sz="800" dirty="0" smtClean="0">
                <a:solidFill>
                  <a:schemeClr val="tx1"/>
                </a:solidFill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</a:rPr>
              <a:t>ataupun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tidak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15233" y="4176984"/>
            <a:ext cx="1134945" cy="680318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18. </a:t>
            </a:r>
            <a:r>
              <a:rPr lang="en-US" sz="800" dirty="0" err="1" smtClean="0">
                <a:solidFill>
                  <a:schemeClr val="tx1"/>
                </a:solidFill>
              </a:rPr>
              <a:t>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nama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penaja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bagi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latihan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tersebut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048" name="Straight Connector 2047"/>
          <p:cNvCxnSpPr>
            <a:stCxn id="20" idx="3"/>
          </p:cNvCxnSpPr>
          <p:nvPr/>
        </p:nvCxnSpPr>
        <p:spPr>
          <a:xfrm>
            <a:off x="1340702" y="419100"/>
            <a:ext cx="12266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1463362" y="419100"/>
            <a:ext cx="0" cy="209550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>
            <a:off x="1463362" y="2514600"/>
            <a:ext cx="1279838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>
            <a:stCxn id="23" idx="3"/>
          </p:cNvCxnSpPr>
          <p:nvPr/>
        </p:nvCxnSpPr>
        <p:spPr>
          <a:xfrm>
            <a:off x="1342977" y="984777"/>
            <a:ext cx="24304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/>
          <p:nvPr/>
        </p:nvCxnSpPr>
        <p:spPr>
          <a:xfrm>
            <a:off x="1586022" y="984777"/>
            <a:ext cx="0" cy="183462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Arrow Connector 2061"/>
          <p:cNvCxnSpPr/>
          <p:nvPr/>
        </p:nvCxnSpPr>
        <p:spPr>
          <a:xfrm flipV="1">
            <a:off x="1586022" y="2796826"/>
            <a:ext cx="1157178" cy="2257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>
            <a:stCxn id="24" idx="3"/>
          </p:cNvCxnSpPr>
          <p:nvPr/>
        </p:nvCxnSpPr>
        <p:spPr>
          <a:xfrm>
            <a:off x="1340702" y="1676400"/>
            <a:ext cx="18329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/>
          <p:cNvCxnSpPr/>
          <p:nvPr/>
        </p:nvCxnSpPr>
        <p:spPr>
          <a:xfrm>
            <a:off x="1524000" y="1676400"/>
            <a:ext cx="0" cy="1426621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Straight Arrow Connector 2069"/>
          <p:cNvCxnSpPr/>
          <p:nvPr/>
        </p:nvCxnSpPr>
        <p:spPr>
          <a:xfrm flipV="1">
            <a:off x="1524000" y="3086100"/>
            <a:ext cx="1221475" cy="4634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/>
          <p:cNvCxnSpPr/>
          <p:nvPr/>
        </p:nvCxnSpPr>
        <p:spPr>
          <a:xfrm>
            <a:off x="778679" y="2480481"/>
            <a:ext cx="0" cy="33891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Straight Connector 2078"/>
          <p:cNvCxnSpPr/>
          <p:nvPr/>
        </p:nvCxnSpPr>
        <p:spPr>
          <a:xfrm>
            <a:off x="778679" y="2808113"/>
            <a:ext cx="685820" cy="1128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64499" y="2813756"/>
            <a:ext cx="0" cy="52739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64499" y="3342334"/>
            <a:ext cx="1278701" cy="0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5" idx="1"/>
          </p:cNvCxnSpPr>
          <p:nvPr/>
        </p:nvCxnSpPr>
        <p:spPr>
          <a:xfrm flipH="1">
            <a:off x="7007750" y="4294334"/>
            <a:ext cx="764650" cy="556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07750" y="3752930"/>
            <a:ext cx="0" cy="54696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719948" y="3752930"/>
            <a:ext cx="1287802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1" idx="1"/>
          </p:cNvCxnSpPr>
          <p:nvPr/>
        </p:nvCxnSpPr>
        <p:spPr>
          <a:xfrm flipH="1" flipV="1">
            <a:off x="7239000" y="4857302"/>
            <a:ext cx="533400" cy="9278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239000" y="4433248"/>
            <a:ext cx="0" cy="42405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363849" y="4433248"/>
            <a:ext cx="875151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363849" y="4166548"/>
            <a:ext cx="0" cy="26670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791200" y="4165232"/>
            <a:ext cx="572650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9" name="Straight Connector 2088"/>
          <p:cNvCxnSpPr>
            <a:stCxn id="32" idx="3"/>
          </p:cNvCxnSpPr>
          <p:nvPr/>
        </p:nvCxnSpPr>
        <p:spPr>
          <a:xfrm>
            <a:off x="1350179" y="3741592"/>
            <a:ext cx="173821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Straight Connector 2090"/>
          <p:cNvCxnSpPr/>
          <p:nvPr/>
        </p:nvCxnSpPr>
        <p:spPr>
          <a:xfrm>
            <a:off x="1524000" y="3741592"/>
            <a:ext cx="0" cy="691656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Straight Arrow Connector 2092"/>
          <p:cNvCxnSpPr/>
          <p:nvPr/>
        </p:nvCxnSpPr>
        <p:spPr>
          <a:xfrm>
            <a:off x="1524000" y="4433248"/>
            <a:ext cx="1219200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" name="Straight Connector 2096"/>
          <p:cNvCxnSpPr>
            <a:stCxn id="33" idx="2"/>
          </p:cNvCxnSpPr>
          <p:nvPr/>
        </p:nvCxnSpPr>
        <p:spPr>
          <a:xfrm>
            <a:off x="782706" y="4857302"/>
            <a:ext cx="0" cy="99974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9" name="Straight Arrow Connector 2098"/>
          <p:cNvCxnSpPr/>
          <p:nvPr/>
        </p:nvCxnSpPr>
        <p:spPr>
          <a:xfrm>
            <a:off x="782706" y="4957276"/>
            <a:ext cx="1960494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9" name="Straight Connector 2108"/>
          <p:cNvCxnSpPr/>
          <p:nvPr/>
        </p:nvCxnSpPr>
        <p:spPr>
          <a:xfrm flipH="1">
            <a:off x="7505700" y="2209800"/>
            <a:ext cx="2667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1" name="Straight Connector 2110"/>
          <p:cNvCxnSpPr/>
          <p:nvPr/>
        </p:nvCxnSpPr>
        <p:spPr>
          <a:xfrm>
            <a:off x="7505700" y="2209800"/>
            <a:ext cx="0" cy="67451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" name="Straight Arrow Connector 2112"/>
          <p:cNvCxnSpPr/>
          <p:nvPr/>
        </p:nvCxnSpPr>
        <p:spPr>
          <a:xfrm flipH="1">
            <a:off x="7239000" y="2895600"/>
            <a:ext cx="266700" cy="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7" name="Straight Connector 2126"/>
          <p:cNvCxnSpPr>
            <a:stCxn id="28" idx="1"/>
          </p:cNvCxnSpPr>
          <p:nvPr/>
        </p:nvCxnSpPr>
        <p:spPr>
          <a:xfrm flipH="1">
            <a:off x="7696199" y="2809875"/>
            <a:ext cx="76201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9" name="Straight Connector 2128"/>
          <p:cNvCxnSpPr/>
          <p:nvPr/>
        </p:nvCxnSpPr>
        <p:spPr>
          <a:xfrm>
            <a:off x="7696199" y="2817084"/>
            <a:ext cx="0" cy="36426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1" name="Straight Arrow Connector 2130"/>
          <p:cNvCxnSpPr/>
          <p:nvPr/>
        </p:nvCxnSpPr>
        <p:spPr>
          <a:xfrm flipH="1">
            <a:off x="7543800" y="3181350"/>
            <a:ext cx="152399" cy="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4" name="Straight Arrow Connector 2143"/>
          <p:cNvCxnSpPr>
            <a:stCxn id="27" idx="1"/>
          </p:cNvCxnSpPr>
          <p:nvPr/>
        </p:nvCxnSpPr>
        <p:spPr>
          <a:xfrm flipH="1" flipV="1">
            <a:off x="7543801" y="3506419"/>
            <a:ext cx="228599" cy="1198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8" name="Rounded Rectangle 2147"/>
          <p:cNvSpPr/>
          <p:nvPr/>
        </p:nvSpPr>
        <p:spPr>
          <a:xfrm>
            <a:off x="6248400" y="419100"/>
            <a:ext cx="2079388" cy="83923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Sila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pastikan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Auto-Schedule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bagi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menampakkan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waktu-waktu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latihan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terpapar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ruangan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Schedule 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US" sz="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bawah</a:t>
            </a:r>
            <a:r>
              <a:rPr lang="en-US" sz="900" dirty="0" smtClean="0">
                <a:solidFill>
                  <a:srgbClr val="002060"/>
                </a:solidFill>
              </a:rPr>
              <a:t>.</a:t>
            </a:r>
            <a:endParaRPr lang="en-US" sz="900" dirty="0">
              <a:solidFill>
                <a:srgbClr val="002060"/>
              </a:solidFill>
            </a:endParaRPr>
          </a:p>
        </p:txBody>
      </p:sp>
      <p:cxnSp>
        <p:nvCxnSpPr>
          <p:cNvPr id="2150" name="Straight Connector 2149"/>
          <p:cNvCxnSpPr>
            <a:stCxn id="2148" idx="2"/>
          </p:cNvCxnSpPr>
          <p:nvPr/>
        </p:nvCxnSpPr>
        <p:spPr>
          <a:xfrm>
            <a:off x="7288094" y="1258335"/>
            <a:ext cx="4028" cy="418065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" name="Straight Connector 2151"/>
          <p:cNvCxnSpPr/>
          <p:nvPr/>
        </p:nvCxnSpPr>
        <p:spPr>
          <a:xfrm flipH="1">
            <a:off x="6639067" y="1676400"/>
            <a:ext cx="653055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" name="Straight Arrow Connector 2153"/>
          <p:cNvCxnSpPr/>
          <p:nvPr/>
        </p:nvCxnSpPr>
        <p:spPr>
          <a:xfrm>
            <a:off x="6639067" y="1676400"/>
            <a:ext cx="0" cy="383447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6" name="Rounded Rectangle 2155"/>
          <p:cNvSpPr/>
          <p:nvPr/>
        </p:nvSpPr>
        <p:spPr>
          <a:xfrm>
            <a:off x="7788512" y="5257800"/>
            <a:ext cx="1110777" cy="1143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Waktu-waktu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latihan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terpapar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apabila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punat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Auto-Schedule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diklik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Contoh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seperti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slide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seterusnya</a:t>
            </a:r>
            <a:r>
              <a:rPr 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58" name="Straight Connector 2157"/>
          <p:cNvCxnSpPr/>
          <p:nvPr/>
        </p:nvCxnSpPr>
        <p:spPr>
          <a:xfrm flipH="1">
            <a:off x="4821623" y="5829300"/>
            <a:ext cx="29718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2" name="Straight Arrow Connector 2161"/>
          <p:cNvCxnSpPr/>
          <p:nvPr/>
        </p:nvCxnSpPr>
        <p:spPr>
          <a:xfrm flipV="1">
            <a:off x="4821623" y="5676900"/>
            <a:ext cx="0" cy="15240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4" name="Rounded Rectangle 2163"/>
          <p:cNvSpPr/>
          <p:nvPr/>
        </p:nvSpPr>
        <p:spPr>
          <a:xfrm>
            <a:off x="215235" y="5166970"/>
            <a:ext cx="1134944" cy="319430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19. </a:t>
            </a:r>
            <a:r>
              <a:rPr lang="en-US" sz="800" dirty="0" err="1" smtClean="0">
                <a:solidFill>
                  <a:schemeClr val="tx1"/>
                </a:solidFill>
              </a:rPr>
              <a:t>Klik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b="1" i="1" dirty="0" smtClean="0">
                <a:solidFill>
                  <a:schemeClr val="tx1"/>
                </a:solidFill>
              </a:rPr>
              <a:t>Save</a:t>
            </a:r>
            <a:endParaRPr lang="en-US" sz="800" b="1" i="1" dirty="0">
              <a:solidFill>
                <a:schemeClr val="tx1"/>
              </a:solidFill>
            </a:endParaRPr>
          </a:p>
        </p:txBody>
      </p:sp>
      <p:cxnSp>
        <p:nvCxnSpPr>
          <p:cNvPr id="2166" name="Straight Connector 2165"/>
          <p:cNvCxnSpPr>
            <a:stCxn id="2164" idx="2"/>
          </p:cNvCxnSpPr>
          <p:nvPr/>
        </p:nvCxnSpPr>
        <p:spPr>
          <a:xfrm>
            <a:off x="782707" y="5486400"/>
            <a:ext cx="0" cy="49530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8" name="Straight Arrow Connector 2167"/>
          <p:cNvCxnSpPr/>
          <p:nvPr/>
        </p:nvCxnSpPr>
        <p:spPr>
          <a:xfrm>
            <a:off x="782707" y="5981700"/>
            <a:ext cx="741293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9" name="Rounded Rectangle 2168"/>
          <p:cNvSpPr/>
          <p:nvPr/>
        </p:nvSpPr>
        <p:spPr>
          <a:xfrm>
            <a:off x="4557997" y="6062662"/>
            <a:ext cx="1505525" cy="419100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20. </a:t>
            </a:r>
            <a:r>
              <a:rPr lang="en-US" sz="800" dirty="0" err="1" smtClean="0">
                <a:solidFill>
                  <a:schemeClr val="tx1"/>
                </a:solidFill>
              </a:rPr>
              <a:t>Klik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i="1" dirty="0" smtClean="0">
                <a:solidFill>
                  <a:schemeClr val="tx1"/>
                </a:solidFill>
              </a:rPr>
              <a:t>Ad</a:t>
            </a:r>
            <a:r>
              <a:rPr lang="en-US" sz="800" b="1" i="1" dirty="0" smtClean="0">
                <a:solidFill>
                  <a:schemeClr val="tx1"/>
                </a:solidFill>
              </a:rPr>
              <a:t>d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jika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hendak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memasukkan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i="1" dirty="0" smtClean="0">
                <a:solidFill>
                  <a:schemeClr val="tx1"/>
                </a:solidFill>
              </a:rPr>
              <a:t>Training Summary</a:t>
            </a:r>
            <a:r>
              <a:rPr lang="en-US" sz="800" dirty="0" smtClean="0">
                <a:solidFill>
                  <a:schemeClr val="tx1"/>
                </a:solidFill>
              </a:rPr>
              <a:t> yang </a:t>
            </a:r>
            <a:r>
              <a:rPr lang="en-US" sz="800" dirty="0" err="1" smtClean="0">
                <a:solidFill>
                  <a:schemeClr val="tx1"/>
                </a:solidFill>
              </a:rPr>
              <a:t>seterusnya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70" name="Rectangle 2169"/>
          <p:cNvSpPr/>
          <p:nvPr/>
        </p:nvSpPr>
        <p:spPr>
          <a:xfrm>
            <a:off x="6324600" y="5886450"/>
            <a:ext cx="453849" cy="2095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2" name="Straight Connector 2171"/>
          <p:cNvCxnSpPr>
            <a:stCxn id="2169" idx="3"/>
          </p:cNvCxnSpPr>
          <p:nvPr/>
        </p:nvCxnSpPr>
        <p:spPr>
          <a:xfrm>
            <a:off x="6063522" y="6272212"/>
            <a:ext cx="48800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4" name="Straight Arrow Connector 2173"/>
          <p:cNvCxnSpPr/>
          <p:nvPr/>
        </p:nvCxnSpPr>
        <p:spPr>
          <a:xfrm flipV="1">
            <a:off x="6551524" y="6096000"/>
            <a:ext cx="0" cy="176212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8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1778" r="39374" b="7112"/>
          <a:stretch/>
        </p:blipFill>
        <p:spPr bwMode="auto">
          <a:xfrm>
            <a:off x="533400" y="457200"/>
            <a:ext cx="7924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0" y="2971800"/>
            <a:ext cx="2819400" cy="11430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Waktu-waktu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latihan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terpapar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ruangan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Training Schedule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secara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</a:t>
            </a:r>
            <a:r>
              <a:rPr lang="en-US" sz="1400" dirty="0" err="1" smtClean="0">
                <a:solidFill>
                  <a:schemeClr val="tx1"/>
                </a:solidFill>
              </a:rPr>
              <a:t>tomatik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jika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punat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Auto-Schedule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diklik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458200" y="4114800"/>
            <a:ext cx="0" cy="12954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153400" y="5410200"/>
            <a:ext cx="30480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" y="4572000"/>
            <a:ext cx="7467600" cy="1524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72400" y="1524000"/>
            <a:ext cx="68580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58200" y="1524000"/>
            <a:ext cx="0" cy="14478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352800"/>
            <a:ext cx="6629400" cy="19812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MANUAL </a:t>
            </a:r>
            <a:r>
              <a:rPr lang="en-US" sz="2800" b="1" smtClean="0">
                <a:solidFill>
                  <a:schemeClr val="tx1"/>
                </a:solidFill>
              </a:rPr>
              <a:t>BAGI </a:t>
            </a:r>
            <a:r>
              <a:rPr lang="en-US" sz="2800" b="1" smtClean="0">
                <a:solidFill>
                  <a:schemeClr val="tx1"/>
                </a:solidFill>
              </a:rPr>
              <a:t>MENGEMASKINIKAN</a:t>
            </a:r>
          </a:p>
          <a:p>
            <a:pPr algn="ctr"/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REKOD “</a:t>
            </a:r>
            <a:r>
              <a:rPr lang="en-US" sz="2800" b="1" smtClean="0">
                <a:solidFill>
                  <a:schemeClr val="tx1"/>
                </a:solidFill>
              </a:rPr>
              <a:t>TRAINING </a:t>
            </a:r>
            <a:r>
              <a:rPr lang="en-US" sz="2800" b="1" smtClean="0">
                <a:solidFill>
                  <a:schemeClr val="tx1"/>
                </a:solidFill>
              </a:rPr>
              <a:t>SUMMARY”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YANG </a:t>
            </a:r>
            <a:r>
              <a:rPr lang="en-US" sz="2800" b="1" smtClean="0">
                <a:solidFill>
                  <a:schemeClr val="tx1"/>
                </a:solidFill>
              </a:rPr>
              <a:t>SEDIA </a:t>
            </a:r>
            <a:r>
              <a:rPr lang="en-US" sz="2800" b="1" smtClean="0">
                <a:solidFill>
                  <a:schemeClr val="tx1"/>
                </a:solidFill>
              </a:rPr>
              <a:t>ADA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72" y="762000"/>
            <a:ext cx="34813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r="51012" b="38211"/>
          <a:stretch/>
        </p:blipFill>
        <p:spPr bwMode="auto">
          <a:xfrm>
            <a:off x="533400" y="682479"/>
            <a:ext cx="7990114" cy="54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41716" y="3264728"/>
            <a:ext cx="2549484" cy="50148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 </a:t>
            </a:r>
            <a:r>
              <a:rPr lang="en-US" sz="1400" dirty="0" err="1" smtClean="0">
                <a:solidFill>
                  <a:schemeClr val="tx1"/>
                </a:solidFill>
              </a:rPr>
              <a:t>Klik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Workforce Development </a:t>
            </a:r>
            <a:endParaRPr lang="en-US" sz="1400" i="1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8" idx="3"/>
          </p:cNvCxnSpPr>
          <p:nvPr/>
        </p:nvCxnSpPr>
        <p:spPr>
          <a:xfrm>
            <a:off x="2209800" y="3009902"/>
            <a:ext cx="1016330" cy="538842"/>
          </a:xfrm>
          <a:prstGeom prst="bent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" y="2911931"/>
            <a:ext cx="1676400" cy="195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07C0E8EE03A43A7767C37A078EDB2" ma:contentTypeVersion="3" ma:contentTypeDescription="Create a new document." ma:contentTypeScope="" ma:versionID="0542f678aedce527337326ca9582f135">
  <xsd:schema xmlns:xsd="http://www.w3.org/2001/XMLSchema" xmlns:xs="http://www.w3.org/2001/XMLSchema" xmlns:p="http://schemas.microsoft.com/office/2006/metadata/properties" xmlns:ns1="http://schemas.microsoft.com/sharepoint/v3" xmlns:ns2="3eb395c1-c26a-485a-a474-2edaaa77b21c" targetNamespace="http://schemas.microsoft.com/office/2006/metadata/properties" ma:root="true" ma:fieldsID="817af8b57961b7f760b01e767103ae14" ns1:_="" ns2:_="">
    <xsd:import namespace="http://schemas.microsoft.com/sharepoint/v3"/>
    <xsd:import namespace="3eb395c1-c26a-485a-a474-2edaaa77b21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95c1-c26a-485a-a474-2edaaa77b21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eb395c1-c26a-485a-a474-2edaaa77b21c">3J4SFV6EVU2Y-2102554853-887</_dlc_DocId>
    <_dlc_DocIdUrl xmlns="3eb395c1-c26a-485a-a474-2edaaa77b21c">
      <Url>https://www.jpa.gov.bn/_layouts/15/DocIdRedir.aspx?ID=3J4SFV6EVU2Y-2102554853-887</Url>
      <Description>3J4SFV6EVU2Y-2102554853-887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35069F9-9DF5-47D2-A674-05FE237DE873}"/>
</file>

<file path=customXml/itemProps2.xml><?xml version="1.0" encoding="utf-8"?>
<ds:datastoreItem xmlns:ds="http://schemas.openxmlformats.org/officeDocument/2006/customXml" ds:itemID="{A0676C25-7764-4720-BEFF-A8C534A8DD8F}"/>
</file>

<file path=customXml/itemProps3.xml><?xml version="1.0" encoding="utf-8"?>
<ds:datastoreItem xmlns:ds="http://schemas.openxmlformats.org/officeDocument/2006/customXml" ds:itemID="{DA12906C-7ABB-4D08-AA7C-F3A329999719}"/>
</file>

<file path=customXml/itemProps4.xml><?xml version="1.0" encoding="utf-8"?>
<ds:datastoreItem xmlns:ds="http://schemas.openxmlformats.org/officeDocument/2006/customXml" ds:itemID="{587D4167-B36E-4773-8853-53D4516DD1E9}"/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350</Words>
  <Application>Microsoft Office PowerPoint</Application>
  <PresentationFormat>On-screen Show (4:3)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Hayaty Binti Hj Ismail</dc:creator>
  <cp:lastModifiedBy>Syamimi Abu Hasrah</cp:lastModifiedBy>
  <cp:revision>67</cp:revision>
  <dcterms:created xsi:type="dcterms:W3CDTF">2018-11-10T03:09:48Z</dcterms:created>
  <dcterms:modified xsi:type="dcterms:W3CDTF">2018-11-19T01:11:26Z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0x0101003CC07C0E8EE03A43A7767C37A078EDB2</vt:lpwstr>
  </property>
  <property fmtid="{D5CDD505-2E9C-101B-9397-08002B2CF9AE}" pid="3" name="_dlc_DocIdItemGuid">
    <vt:lpwstr>798a4000-e3ef-4d1f-a4ec-030ee3b29e5f</vt:lpwstr>
  </property>
</Properties>
</file>