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0058400" cy="7772400"/>
  <p:notesSz cx="10058400" cy="7772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75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1513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99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5042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3794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5"/>
            <a:ext cx="9052559" cy="1243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59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/>
          <p:cNvSpPr/>
          <p:nvPr/>
        </p:nvSpPr>
        <p:spPr>
          <a:xfrm>
            <a:off x="1700201" y="4110686"/>
            <a:ext cx="6789420" cy="20262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bject 74"/>
          <p:cNvSpPr txBox="1"/>
          <p:nvPr/>
        </p:nvSpPr>
        <p:spPr>
          <a:xfrm>
            <a:off x="1998658" y="4899361"/>
            <a:ext cx="617220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20" algn="ctr">
              <a:lnSpc>
                <a:spcPts val="3820"/>
              </a:lnSpc>
            </a:pPr>
            <a:r>
              <a:rPr sz="3200" b="1" spc="-5" dirty="0">
                <a:latin typeface="Calibri"/>
                <a:cs typeface="Calibri"/>
              </a:rPr>
              <a:t>M</a:t>
            </a:r>
            <a:r>
              <a:rPr sz="3200" b="1" spc="5" dirty="0">
                <a:latin typeface="Calibri"/>
                <a:cs typeface="Calibri"/>
              </a:rPr>
              <a:t>A</a:t>
            </a:r>
            <a:r>
              <a:rPr sz="3200" b="1" spc="-15" dirty="0">
                <a:latin typeface="Calibri"/>
                <a:cs typeface="Calibri"/>
              </a:rPr>
              <a:t>N</a:t>
            </a:r>
            <a:r>
              <a:rPr sz="3200" b="1" spc="5" dirty="0">
                <a:latin typeface="Calibri"/>
                <a:cs typeface="Calibri"/>
              </a:rPr>
              <a:t>UA</a:t>
            </a:r>
            <a:r>
              <a:rPr sz="3200" b="1" dirty="0">
                <a:latin typeface="Calibri"/>
                <a:cs typeface="Calibri"/>
              </a:rPr>
              <a:t>L</a:t>
            </a:r>
            <a:r>
              <a:rPr sz="3200" b="1" spc="-110" dirty="0">
                <a:latin typeface="Times New Roman"/>
                <a:cs typeface="Times New Roman"/>
              </a:rPr>
              <a:t> </a:t>
            </a:r>
            <a:r>
              <a:rPr sz="3200" b="1" dirty="0" smtClean="0">
                <a:latin typeface="Calibri"/>
                <a:cs typeface="Calibri"/>
              </a:rPr>
              <a:t>B</a:t>
            </a:r>
            <a:r>
              <a:rPr sz="3200" b="1" spc="5" dirty="0" smtClean="0">
                <a:latin typeface="Calibri"/>
                <a:cs typeface="Calibri"/>
              </a:rPr>
              <a:t>AG</a:t>
            </a:r>
            <a:r>
              <a:rPr lang="en-US" sz="3200" b="1" dirty="0" smtClean="0">
                <a:latin typeface="Calibri"/>
                <a:cs typeface="Calibri"/>
              </a:rPr>
              <a:t>I </a:t>
            </a:r>
            <a:r>
              <a:rPr lang="en-US" sz="3200" b="1" i="1" dirty="0" smtClean="0">
                <a:latin typeface="Calibri"/>
                <a:cs typeface="Calibri"/>
              </a:rPr>
              <a:t>LOGIN </a:t>
            </a:r>
            <a:r>
              <a:rPr lang="en-US" sz="3200" b="1" dirty="0" smtClean="0">
                <a:latin typeface="Calibri"/>
                <a:cs typeface="Calibri"/>
              </a:rPr>
              <a:t>KEDATANGAN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100" name="Picture 9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099" y="660816"/>
            <a:ext cx="5617347" cy="28521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Picture 1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43200" y="0"/>
            <a:ext cx="15544800" cy="777240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505700" y="2444745"/>
            <a:ext cx="10160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0"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16889" y="2444745"/>
            <a:ext cx="12382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470867" y="2444745"/>
            <a:ext cx="15303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115300" y="2870203"/>
            <a:ext cx="10160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0"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44502" y="1913938"/>
            <a:ext cx="1904999" cy="4334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algn="just"/>
            <a:r>
              <a:rPr lang="en-US" sz="1200" dirty="0" smtClean="0"/>
              <a:t>1. </a:t>
            </a:r>
            <a:r>
              <a:rPr lang="en-US" sz="1200" b="1" dirty="0" err="1" smtClean="0"/>
              <a:t>Masukkan</a:t>
            </a:r>
            <a:r>
              <a:rPr lang="en-US" sz="1200" b="1" dirty="0" smtClean="0"/>
              <a:t> </a:t>
            </a:r>
            <a:r>
              <a:rPr lang="en-US" sz="1200" b="1" dirty="0"/>
              <a:t>n</a:t>
            </a:r>
            <a:r>
              <a:rPr lang="en-US" sz="1200" b="1" dirty="0" smtClean="0"/>
              <a:t>o. </a:t>
            </a:r>
            <a:r>
              <a:rPr lang="en-US" sz="1200" b="1" dirty="0" err="1"/>
              <a:t>k</a:t>
            </a:r>
            <a:r>
              <a:rPr lang="en-US" sz="1200" b="1" dirty="0" err="1" smtClean="0"/>
              <a:t>ad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pintar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diruang</a:t>
            </a:r>
            <a:r>
              <a:rPr lang="en-US" sz="1200" b="1" dirty="0" smtClean="0"/>
              <a:t> “</a:t>
            </a:r>
            <a:r>
              <a:rPr lang="en-US" sz="1200" b="1" i="1" dirty="0" smtClean="0"/>
              <a:t>User ID</a:t>
            </a:r>
            <a:r>
              <a:rPr lang="en-US" sz="1200" b="1" dirty="0" smtClean="0"/>
              <a:t>”</a:t>
            </a:r>
            <a:endParaRPr sz="1200" b="1" dirty="0"/>
          </a:p>
        </p:txBody>
      </p:sp>
      <p:sp>
        <p:nvSpPr>
          <p:cNvPr id="96" name="object 96"/>
          <p:cNvSpPr txBox="1"/>
          <p:nvPr/>
        </p:nvSpPr>
        <p:spPr>
          <a:xfrm>
            <a:off x="8089910" y="4375151"/>
            <a:ext cx="13335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65"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3533484" y="2041398"/>
            <a:ext cx="908061" cy="1844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3532269" y="2294303"/>
            <a:ext cx="908061" cy="2028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Arrow Connector 126"/>
          <p:cNvCxnSpPr/>
          <p:nvPr/>
        </p:nvCxnSpPr>
        <p:spPr>
          <a:xfrm>
            <a:off x="4442267" y="2456885"/>
            <a:ext cx="3087395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>
            <a:off x="4441052" y="2163060"/>
            <a:ext cx="3087395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object 49"/>
          <p:cNvSpPr/>
          <p:nvPr/>
        </p:nvSpPr>
        <p:spPr>
          <a:xfrm>
            <a:off x="7544501" y="2381123"/>
            <a:ext cx="1904999" cy="4334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algn="just"/>
            <a:r>
              <a:rPr lang="en-US" sz="1200" dirty="0" smtClean="0"/>
              <a:t>2. </a:t>
            </a:r>
            <a:r>
              <a:rPr lang="en-US" sz="1200" b="1" dirty="0" err="1" smtClean="0"/>
              <a:t>Masukkan</a:t>
            </a:r>
            <a:r>
              <a:rPr lang="en-US" sz="1200" b="1" dirty="0" smtClean="0"/>
              <a:t> kata </a:t>
            </a:r>
            <a:r>
              <a:rPr lang="en-US" sz="1200" b="1" dirty="0" err="1" smtClean="0"/>
              <a:t>laluan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diruang</a:t>
            </a:r>
            <a:r>
              <a:rPr lang="en-US" sz="1200" b="1" dirty="0"/>
              <a:t> </a:t>
            </a:r>
            <a:r>
              <a:rPr lang="en-US" sz="1200" b="1" dirty="0" smtClean="0"/>
              <a:t>“</a:t>
            </a:r>
            <a:r>
              <a:rPr lang="en-US" sz="1200" b="1" i="1" dirty="0" smtClean="0"/>
              <a:t>Password</a:t>
            </a:r>
            <a:r>
              <a:rPr lang="en-US" sz="1200" b="1" dirty="0" smtClean="0"/>
              <a:t>”</a:t>
            </a:r>
            <a:endParaRPr sz="1200" b="1" dirty="0"/>
          </a:p>
        </p:txBody>
      </p:sp>
      <p:sp>
        <p:nvSpPr>
          <p:cNvPr id="130" name="Rectangle 129"/>
          <p:cNvSpPr/>
          <p:nvPr/>
        </p:nvSpPr>
        <p:spPr>
          <a:xfrm>
            <a:off x="3673224" y="2702729"/>
            <a:ext cx="682240" cy="2028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1" name="Straight Arrow Connector 130"/>
          <p:cNvCxnSpPr/>
          <p:nvPr/>
        </p:nvCxnSpPr>
        <p:spPr>
          <a:xfrm>
            <a:off x="4125743" y="3348120"/>
            <a:ext cx="3396135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4136745" y="2908617"/>
            <a:ext cx="0" cy="43729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object 49"/>
          <p:cNvSpPr/>
          <p:nvPr/>
        </p:nvSpPr>
        <p:spPr>
          <a:xfrm>
            <a:off x="7544501" y="2941874"/>
            <a:ext cx="1904999" cy="533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algn="just"/>
            <a:endParaRPr lang="en-US" sz="1200" dirty="0" smtClean="0"/>
          </a:p>
          <a:p>
            <a:pPr algn="just"/>
            <a:r>
              <a:rPr lang="en-US" sz="1200" dirty="0" smtClean="0"/>
              <a:t>3. </a:t>
            </a:r>
            <a:r>
              <a:rPr lang="en-US" sz="1200" b="1" dirty="0" err="1" smtClean="0"/>
              <a:t>Tekan</a:t>
            </a:r>
            <a:r>
              <a:rPr lang="en-US" sz="1200" b="1" dirty="0" smtClean="0"/>
              <a:t> “Attendance”</a:t>
            </a:r>
            <a:endParaRPr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6" name="Picture 40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90800" y="0"/>
            <a:ext cx="15011400" cy="7772400"/>
          </a:xfrm>
          <a:prstGeom prst="rect">
            <a:avLst/>
          </a:prstGeom>
        </p:spPr>
      </p:pic>
      <p:sp>
        <p:nvSpPr>
          <p:cNvPr id="51" name="object 51"/>
          <p:cNvSpPr txBox="1"/>
          <p:nvPr/>
        </p:nvSpPr>
        <p:spPr>
          <a:xfrm>
            <a:off x="4025920" y="1015994"/>
            <a:ext cx="10160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115"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127510" y="1015994"/>
            <a:ext cx="10160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15"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229100" y="1015994"/>
            <a:ext cx="10160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324009" y="1015994"/>
            <a:ext cx="10858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432310" y="1860560"/>
            <a:ext cx="10160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15"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533648" y="1860560"/>
            <a:ext cx="10223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635520" y="1860560"/>
            <a:ext cx="11683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115"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737110" y="1860560"/>
            <a:ext cx="10604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4819658" y="6070606"/>
            <a:ext cx="14605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4959389" y="6070606"/>
            <a:ext cx="10795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048365" y="6070606"/>
            <a:ext cx="14287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5168920" y="6070606"/>
            <a:ext cx="11303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5270510" y="6070606"/>
            <a:ext cx="10668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5556250" y="6070606"/>
            <a:ext cx="12065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282" name="object 282"/>
          <p:cNvSpPr/>
          <p:nvPr/>
        </p:nvSpPr>
        <p:spPr>
          <a:xfrm>
            <a:off x="8083539" y="2749539"/>
            <a:ext cx="990600" cy="247650"/>
          </a:xfrm>
          <a:custGeom>
            <a:avLst/>
            <a:gdLst/>
            <a:ahLst/>
            <a:cxnLst/>
            <a:rect l="l" t="t" r="r" b="b"/>
            <a:pathLst>
              <a:path w="990600" h="247650">
                <a:moveTo>
                  <a:pt x="0" y="247649"/>
                </a:moveTo>
                <a:lnTo>
                  <a:pt x="990599" y="247649"/>
                </a:lnTo>
                <a:lnTo>
                  <a:pt x="990599" y="0"/>
                </a:lnTo>
                <a:lnTo>
                  <a:pt x="0" y="0"/>
                </a:lnTo>
                <a:lnTo>
                  <a:pt x="0" y="2476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333750" y="4521196"/>
            <a:ext cx="1676400" cy="400050"/>
          </a:xfrm>
          <a:custGeom>
            <a:avLst/>
            <a:gdLst/>
            <a:ahLst/>
            <a:cxnLst/>
            <a:rect l="l" t="t" r="r" b="b"/>
            <a:pathLst>
              <a:path w="1676400" h="400050">
                <a:moveTo>
                  <a:pt x="0" y="400049"/>
                </a:moveTo>
                <a:lnTo>
                  <a:pt x="1676399" y="400049"/>
                </a:lnTo>
                <a:lnTo>
                  <a:pt x="1676399" y="0"/>
                </a:lnTo>
                <a:lnTo>
                  <a:pt x="0" y="0"/>
                </a:lnTo>
                <a:lnTo>
                  <a:pt x="0" y="4000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3333750" y="5321296"/>
            <a:ext cx="1676400" cy="400050"/>
          </a:xfrm>
          <a:custGeom>
            <a:avLst/>
            <a:gdLst/>
            <a:ahLst/>
            <a:cxnLst/>
            <a:rect l="l" t="t" r="r" b="b"/>
            <a:pathLst>
              <a:path w="1676400" h="400050">
                <a:moveTo>
                  <a:pt x="0" y="400049"/>
                </a:moveTo>
                <a:lnTo>
                  <a:pt x="1676399" y="400049"/>
                </a:lnTo>
                <a:lnTo>
                  <a:pt x="1676399" y="0"/>
                </a:lnTo>
                <a:lnTo>
                  <a:pt x="0" y="0"/>
                </a:lnTo>
                <a:lnTo>
                  <a:pt x="0" y="4000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5187939" y="4857750"/>
            <a:ext cx="533400" cy="82550"/>
          </a:xfrm>
          <a:custGeom>
            <a:avLst/>
            <a:gdLst/>
            <a:ahLst/>
            <a:cxnLst/>
            <a:rect l="l" t="t" r="r" b="b"/>
            <a:pathLst>
              <a:path w="533400" h="82550">
                <a:moveTo>
                  <a:pt x="0" y="82545"/>
                </a:moveTo>
                <a:lnTo>
                  <a:pt x="533399" y="82545"/>
                </a:lnTo>
                <a:lnTo>
                  <a:pt x="533399" y="0"/>
                </a:lnTo>
                <a:lnTo>
                  <a:pt x="0" y="0"/>
                </a:lnTo>
                <a:lnTo>
                  <a:pt x="0" y="825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5187939" y="5016496"/>
            <a:ext cx="0" cy="107950"/>
          </a:xfrm>
          <a:custGeom>
            <a:avLst/>
            <a:gdLst/>
            <a:ahLst/>
            <a:cxnLst/>
            <a:rect l="l" t="t" r="r" b="b"/>
            <a:pathLst>
              <a:path h="107950">
                <a:moveTo>
                  <a:pt x="0" y="107954"/>
                </a:moveTo>
                <a:lnTo>
                  <a:pt x="0" y="0"/>
                </a:lnTo>
                <a:lnTo>
                  <a:pt x="0" y="1079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11963400" y="494488"/>
            <a:ext cx="400050" cy="222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9"/>
          <p:cNvSpPr/>
          <p:nvPr/>
        </p:nvSpPr>
        <p:spPr>
          <a:xfrm>
            <a:off x="-880856" y="4176644"/>
            <a:ext cx="1096745" cy="5477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algn="just"/>
            <a:endParaRPr lang="en-US" sz="1200" dirty="0" smtClean="0"/>
          </a:p>
          <a:p>
            <a:pPr algn="just"/>
            <a:r>
              <a:rPr lang="en-US" sz="1200" dirty="0" smtClean="0"/>
              <a:t>6</a:t>
            </a:r>
            <a:r>
              <a:rPr lang="en-US" sz="1200" dirty="0" smtClean="0"/>
              <a:t>. </a:t>
            </a:r>
            <a:r>
              <a:rPr lang="en-US" sz="1200" b="1" dirty="0" err="1" smtClean="0"/>
              <a:t>Tekan</a:t>
            </a:r>
            <a:r>
              <a:rPr lang="en-US" sz="1200" b="1" dirty="0" smtClean="0"/>
              <a:t> “</a:t>
            </a:r>
            <a:r>
              <a:rPr lang="en-US" sz="1200" b="1" i="1" dirty="0" smtClean="0"/>
              <a:t>Save</a:t>
            </a:r>
            <a:r>
              <a:rPr lang="en-US" sz="1200" b="1" dirty="0" smtClean="0"/>
              <a:t>”</a:t>
            </a:r>
            <a:endParaRPr sz="1200" b="1" dirty="0"/>
          </a:p>
        </p:txBody>
      </p:sp>
      <p:sp>
        <p:nvSpPr>
          <p:cNvPr id="415" name="Rectangle 414"/>
          <p:cNvSpPr/>
          <p:nvPr/>
        </p:nvSpPr>
        <p:spPr>
          <a:xfrm>
            <a:off x="2871989" y="2702121"/>
            <a:ext cx="2163549" cy="9395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7" name="Straight Arrow Connector 416"/>
          <p:cNvCxnSpPr/>
          <p:nvPr/>
        </p:nvCxnSpPr>
        <p:spPr>
          <a:xfrm>
            <a:off x="-533400" y="3897679"/>
            <a:ext cx="0" cy="266465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object 49"/>
          <p:cNvSpPr/>
          <p:nvPr/>
        </p:nvSpPr>
        <p:spPr>
          <a:xfrm>
            <a:off x="3175366" y="4072677"/>
            <a:ext cx="1459768" cy="19471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algn="ctr"/>
            <a:endParaRPr lang="en-US" sz="1200" dirty="0" smtClean="0"/>
          </a:p>
          <a:p>
            <a:pPr algn="ctr"/>
            <a:r>
              <a:rPr lang="en-US" sz="1200" dirty="0" smtClean="0"/>
              <a:t>*</a:t>
            </a:r>
            <a:r>
              <a:rPr lang="en-US" sz="1200" dirty="0" err="1" smtClean="0"/>
              <a:t>Makluman</a:t>
            </a:r>
            <a:r>
              <a:rPr lang="en-US" sz="1200" dirty="0" smtClean="0"/>
              <a:t>*</a:t>
            </a:r>
          </a:p>
          <a:p>
            <a:pPr algn="ctr"/>
            <a:r>
              <a:rPr lang="en-US" sz="1200" b="1" dirty="0" err="1" smtClean="0"/>
              <a:t>Sila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masukkan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komen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sekiranya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awda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mempunyai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masalah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kehadiran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seperti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urusan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penting</a:t>
            </a:r>
            <a:r>
              <a:rPr lang="en-US" sz="1200" b="1" dirty="0" smtClean="0"/>
              <a:t> yang </a:t>
            </a:r>
            <a:r>
              <a:rPr lang="en-US" sz="1200" b="1" dirty="0" err="1" smtClean="0"/>
              <a:t>memerlukan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awda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keluar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dari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waktu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bertugas</a:t>
            </a:r>
            <a:endParaRPr sz="1200" b="1" dirty="0"/>
          </a:p>
        </p:txBody>
      </p:sp>
      <p:cxnSp>
        <p:nvCxnSpPr>
          <p:cNvPr id="419" name="Straight Arrow Connector 418"/>
          <p:cNvCxnSpPr/>
          <p:nvPr/>
        </p:nvCxnSpPr>
        <p:spPr>
          <a:xfrm>
            <a:off x="3905068" y="3654531"/>
            <a:ext cx="0" cy="39909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Rectangle 332"/>
          <p:cNvSpPr/>
          <p:nvPr/>
        </p:nvSpPr>
        <p:spPr>
          <a:xfrm>
            <a:off x="-880856" y="3673464"/>
            <a:ext cx="682240" cy="2028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Rectangle 333"/>
          <p:cNvSpPr/>
          <p:nvPr/>
        </p:nvSpPr>
        <p:spPr>
          <a:xfrm>
            <a:off x="4970271" y="1632253"/>
            <a:ext cx="1716268" cy="2454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bject 49"/>
          <p:cNvSpPr/>
          <p:nvPr/>
        </p:nvSpPr>
        <p:spPr>
          <a:xfrm>
            <a:off x="6793808" y="2067753"/>
            <a:ext cx="1513886" cy="23645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 lang="en-US" sz="1200" dirty="0" smtClean="0"/>
          </a:p>
          <a:p>
            <a:r>
              <a:rPr lang="en-US" sz="1200" dirty="0" smtClean="0"/>
              <a:t>4. </a:t>
            </a:r>
            <a:r>
              <a:rPr lang="en-US" sz="1200" b="1" dirty="0" err="1" smtClean="0"/>
              <a:t>Tekan</a:t>
            </a:r>
            <a:r>
              <a:rPr lang="en-US" sz="1200" b="1" dirty="0" smtClean="0"/>
              <a:t> “punch in” </a:t>
            </a:r>
            <a:r>
              <a:rPr lang="en-US" sz="1200" b="1" dirty="0" err="1" smtClean="0"/>
              <a:t>untuk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datang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kerja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disebalah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pagi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atau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kembali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semula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berkerja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disebelah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petang</a:t>
            </a:r>
            <a:endParaRPr lang="en-US" sz="1200" b="1" dirty="0" smtClean="0"/>
          </a:p>
          <a:p>
            <a:r>
              <a:rPr lang="en-US" sz="1200" b="1" dirty="0" smtClean="0"/>
              <a:t> </a:t>
            </a:r>
            <a:endParaRPr lang="en-US" sz="1200" b="1" dirty="0"/>
          </a:p>
          <a:p>
            <a:r>
              <a:rPr lang="en-US" sz="1200" dirty="0" smtClean="0"/>
              <a:t>5. </a:t>
            </a:r>
            <a:r>
              <a:rPr lang="en-US" sz="1200" b="1" dirty="0" err="1" smtClean="0"/>
              <a:t>Tekan</a:t>
            </a:r>
            <a:r>
              <a:rPr lang="en-US" sz="1200" b="1" dirty="0" smtClean="0"/>
              <a:t> “punch out” </a:t>
            </a:r>
            <a:r>
              <a:rPr lang="en-US" sz="1200" b="1" dirty="0" err="1" smtClean="0"/>
              <a:t>untuk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keluar</a:t>
            </a:r>
            <a:r>
              <a:rPr lang="en-US" sz="1200" b="1" dirty="0" smtClean="0"/>
              <a:t> (</a:t>
            </a:r>
            <a:r>
              <a:rPr lang="en-US" sz="1200" b="1" dirty="0" err="1" smtClean="0"/>
              <a:t>balik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tengahari</a:t>
            </a:r>
            <a:r>
              <a:rPr lang="en-US" sz="1200" b="1" dirty="0" smtClean="0"/>
              <a:t>) </a:t>
            </a:r>
            <a:r>
              <a:rPr lang="en-US" sz="1200" b="1" dirty="0" err="1" smtClean="0"/>
              <a:t>atau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balik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kerja</a:t>
            </a:r>
            <a:endParaRPr sz="1200" b="1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6704690" y="1756784"/>
            <a:ext cx="760923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465613" y="1761054"/>
            <a:ext cx="0" cy="29425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Rectangle 169"/>
          <p:cNvSpPr/>
          <p:nvPr/>
        </p:nvSpPr>
        <p:spPr>
          <a:xfrm>
            <a:off x="11718904" y="494488"/>
            <a:ext cx="682240" cy="2028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bject 49"/>
          <p:cNvSpPr/>
          <p:nvPr/>
        </p:nvSpPr>
        <p:spPr>
          <a:xfrm>
            <a:off x="10744240" y="1231438"/>
            <a:ext cx="1513886" cy="10545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algn="ctr"/>
            <a:endParaRPr lang="en-US" sz="1200" dirty="0" smtClean="0"/>
          </a:p>
          <a:p>
            <a:pPr algn="ctr"/>
            <a:r>
              <a:rPr lang="en-US" sz="1200" dirty="0" smtClean="0"/>
              <a:t>*</a:t>
            </a:r>
            <a:r>
              <a:rPr lang="en-US" sz="1200" dirty="0" err="1" smtClean="0"/>
              <a:t>Peringatan</a:t>
            </a:r>
            <a:r>
              <a:rPr lang="en-US" sz="1200" dirty="0" smtClean="0"/>
              <a:t>*</a:t>
            </a:r>
          </a:p>
          <a:p>
            <a:pPr algn="ctr"/>
            <a:r>
              <a:rPr lang="en-US" sz="1200" b="1" dirty="0" err="1" smtClean="0"/>
              <a:t>Pastikan</a:t>
            </a:r>
            <a:r>
              <a:rPr lang="en-US" sz="1200" b="1" dirty="0"/>
              <a:t> </a:t>
            </a:r>
            <a:r>
              <a:rPr lang="en-US" sz="1200" b="1" dirty="0" smtClean="0"/>
              <a:t>“</a:t>
            </a:r>
            <a:r>
              <a:rPr lang="en-US" sz="1200" b="1" i="1" dirty="0" smtClean="0"/>
              <a:t>Saved</a:t>
            </a:r>
            <a:r>
              <a:rPr lang="en-US" sz="1200" b="1" dirty="0" smtClean="0"/>
              <a:t>” </a:t>
            </a:r>
            <a:r>
              <a:rPr lang="en-US" sz="1200" b="1" dirty="0" err="1" smtClean="0"/>
              <a:t>terpapar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selepas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menekan</a:t>
            </a:r>
            <a:r>
              <a:rPr lang="en-US" sz="1200" b="1" dirty="0" smtClean="0"/>
              <a:t> “</a:t>
            </a:r>
            <a:r>
              <a:rPr lang="en-US" sz="1200" b="1" i="1" dirty="0" smtClean="0"/>
              <a:t>Save</a:t>
            </a:r>
            <a:r>
              <a:rPr lang="en-US" sz="1200" b="1" dirty="0" smtClean="0"/>
              <a:t>”</a:t>
            </a:r>
            <a:endParaRPr lang="en-US" sz="1200" b="1" dirty="0"/>
          </a:p>
        </p:txBody>
      </p:sp>
      <p:cxnSp>
        <p:nvCxnSpPr>
          <p:cNvPr id="172" name="Straight Connector 171"/>
          <p:cNvCxnSpPr/>
          <p:nvPr/>
        </p:nvCxnSpPr>
        <p:spPr>
          <a:xfrm>
            <a:off x="11506200" y="599872"/>
            <a:ext cx="0" cy="62183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170" idx="1"/>
          </p:cNvCxnSpPr>
          <p:nvPr/>
        </p:nvCxnSpPr>
        <p:spPr>
          <a:xfrm flipV="1">
            <a:off x="11506200" y="595910"/>
            <a:ext cx="212704" cy="1369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3eb395c1-c26a-485a-a474-2edaaa77b21c">3J4SFV6EVU2Y-2102554853-395</_dlc_DocId>
    <_dlc_DocIdUrl xmlns="3eb395c1-c26a-485a-a474-2edaaa77b21c">
      <Url>https://www.jpa.gov.bn/_layouts/15/DocIdRedir.aspx?ID=3J4SFV6EVU2Y-2102554853-395</Url>
      <Description>3J4SFV6EVU2Y-2102554853-395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C07C0E8EE03A43A7767C37A078EDB2" ma:contentTypeVersion="3" ma:contentTypeDescription="Create a new document." ma:contentTypeScope="" ma:versionID="0542f678aedce527337326ca9582f135">
  <xsd:schema xmlns:xsd="http://www.w3.org/2001/XMLSchema" xmlns:xs="http://www.w3.org/2001/XMLSchema" xmlns:p="http://schemas.microsoft.com/office/2006/metadata/properties" xmlns:ns1="http://schemas.microsoft.com/sharepoint/v3" xmlns:ns2="3eb395c1-c26a-485a-a474-2edaaa77b21c" targetNamespace="http://schemas.microsoft.com/office/2006/metadata/properties" ma:root="true" ma:fieldsID="817af8b57961b7f760b01e767103ae14" ns1:_="" ns2:_="">
    <xsd:import namespace="http://schemas.microsoft.com/sharepoint/v3"/>
    <xsd:import namespace="3eb395c1-c26a-485a-a474-2edaaa77b21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395c1-c26a-485a-a474-2edaaa77b21c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6D1F05-4128-422A-B1B7-B32FB07675B7}"/>
</file>

<file path=customXml/itemProps2.xml><?xml version="1.0" encoding="utf-8"?>
<ds:datastoreItem xmlns:ds="http://schemas.openxmlformats.org/officeDocument/2006/customXml" ds:itemID="{B1990579-9A66-424B-8A34-CBF7F7B09653}"/>
</file>

<file path=customXml/itemProps3.xml><?xml version="1.0" encoding="utf-8"?>
<ds:datastoreItem xmlns:ds="http://schemas.openxmlformats.org/officeDocument/2006/customXml" ds:itemID="{CF6E2C6E-8BC2-463B-A701-9FA11E16A380}"/>
</file>

<file path=customXml/itemProps4.xml><?xml version="1.0" encoding="utf-8"?>
<ds:datastoreItem xmlns:ds="http://schemas.openxmlformats.org/officeDocument/2006/customXml" ds:itemID="{ABE5C719-0A1B-4EE1-9BBD-BEB5EF927DE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107</Words>
  <Application>Microsoft Office PowerPoint</Application>
  <PresentationFormat>Custom</PresentationFormat>
  <Paragraphs>17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MANUAL_ATTENDANCE_2016</dc:title>
  <dc:creator>Online2PDF.com</dc:creator>
  <cp:lastModifiedBy>Awangku Muhammad Fikri Amirullah Pengiran Mashor</cp:lastModifiedBy>
  <cp:revision>13</cp:revision>
  <dcterms:created xsi:type="dcterms:W3CDTF">2016-02-11T07:43:12Z</dcterms:created>
  <dcterms:modified xsi:type="dcterms:W3CDTF">2016-02-13T01:25:18Z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2016-02-11T00:00:00Z</vt:filetime>
  </property>
  <property fmtid="{D5CDD505-2E9C-101B-9397-08002B2CF9AE}" pid="3" name="LastSaved">
    <vt:filetime>2016-02-11T00:00:00Z</vt:filetime>
  </property>
  <property fmtid="{D5CDD505-2E9C-101B-9397-08002B2CF9AE}" pid="4" name="ContentTypeId">
    <vt:lpwstr>0x0101003CC07C0E8EE03A43A7767C37A078EDB2</vt:lpwstr>
  </property>
  <property fmtid="{D5CDD505-2E9C-101B-9397-08002B2CF9AE}" pid="5" name="_dlc_DocIdItemGuid">
    <vt:lpwstr>36cab7df-4c9d-44f7-ae05-91656b53a3b8</vt:lpwstr>
  </property>
</Properties>
</file>